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310" r:id="rId2"/>
    <p:sldId id="311" r:id="rId3"/>
    <p:sldId id="313" r:id="rId4"/>
    <p:sldId id="312" r:id="rId5"/>
  </p:sldIdLst>
  <p:sldSz cx="9144000" cy="5143500" type="screen16x9"/>
  <p:notesSz cx="9144000" cy="5143500"/>
  <p:embeddedFontLst>
    <p:embeddedFont>
      <p:font typeface="Century Gothic" panose="020B0502020202020204" pitchFamily="34" charset="0"/>
      <p:regular r:id="rId7"/>
      <p:bold r:id="rId8"/>
      <p:italic r:id="rId9"/>
      <p:boldItalic r:id="rId10"/>
    </p:embeddedFont>
    <p:embeddedFont>
      <p:font typeface="Open Sans" panose="020B0606030504020204" pitchFamily="34" charset="0"/>
      <p:regular r:id="rId11"/>
      <p:bold r:id="rId12"/>
      <p:italic r:id="rId13"/>
      <p:boldItalic r:id="rId14"/>
    </p:embeddedFont>
    <p:embeddedFont>
      <p:font typeface="Poppins"/>
      <p:regular r:id="rId15"/>
      <p:bold r:id="rId16"/>
      <p:italic r:id="rId17"/>
    </p:embeddedFont>
    <p:embeddedFont>
      <p:font typeface="Poppins SemiBold" panose="00000700000000000000" pitchFamily="2" charset="0"/>
      <p:bold r:id="rId18"/>
    </p:embeddedFont>
  </p:embeddedFontLst>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8FBD37-56EC-548C-6E75-A35BD35985E5}">
  <a:tblStyle styleId="{448FBD37-56EC-548C-6E75-A35BD35985E5}" styleName="Table_0">
    <a:wholeTbl>
      <a:tcTxStyle>
        <a:srgbClr val="000000"/>
      </a:tcTxStyle>
      <a:tcStyle>
        <a:tcBdr>
          <a:left>
            <a:ln w="9525">
              <a:solidFill>
                <a:srgbClr val="9E9E9E"/>
              </a:solidFill>
            </a:ln>
          </a:left>
          <a:right>
            <a:ln w="9525">
              <a:solidFill>
                <a:srgbClr val="9E9E9E"/>
              </a:solidFill>
            </a:ln>
          </a:right>
          <a:top>
            <a:ln w="9525">
              <a:solidFill>
                <a:srgbClr val="9E9E9E"/>
              </a:solidFill>
            </a:ln>
          </a:top>
          <a:bottom>
            <a:ln w="9525">
              <a:solidFill>
                <a:srgbClr val="9E9E9E"/>
              </a:solidFill>
            </a:ln>
          </a:bottom>
          <a:insideH>
            <a:ln w="9525">
              <a:solidFill>
                <a:srgbClr val="9E9E9E"/>
              </a:solidFill>
            </a:ln>
          </a:insideH>
          <a:insideV>
            <a:ln w="9525">
              <a:solidFill>
                <a:srgbClr val="9E9E9E"/>
              </a:solidFill>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71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3" name="Google Shape;3;n"/>
          <p:cNvSpPr>
            <a:spLocks noGrp="1" noRot="1" noChangeAspect="1"/>
          </p:cNvSpPr>
          <p:nvPr>
            <p:ph type="sldImg" idx="2"/>
          </p:nvPr>
        </p:nvSpPr>
        <p:spPr bwMode="auto">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bwMode="auto">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a:defRPr/>
            </a:pPr>
            <a:endParaRPr/>
          </a:p>
        </p:txBody>
      </p:sp>
    </p:spTree>
  </p:cSld>
  <p:clrMap bg1="lt1" tx1="dk1" bg2="dk2" tx2="lt2" accent1="accent1" accent2="accent2" accent3="accent3" accent4="accent4" accent5="accent5" accent6="accent6" hlink="hlink" folHlink="folHlink"/>
  <p:notes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matchingName="Titelfolie 1" type="title" userDrawn="1">
  <p:cSld name="TITLE">
    <p:bg>
      <p:bgPr>
        <a:solidFill>
          <a:schemeClr val="lt1"/>
        </a:solidFill>
        <a:effectLst/>
      </p:bgPr>
    </p:bg>
    <p:spTree>
      <p:nvGrpSpPr>
        <p:cNvPr id="1" name=""/>
        <p:cNvGrpSpPr/>
        <p:nvPr/>
      </p:nvGrpSpPr>
      <p:grpSpPr bwMode="auto">
        <a:xfrm>
          <a:off x="0" y="0"/>
          <a:ext cx="0" cy="0"/>
          <a:chOff x="0" y="0"/>
          <a:chExt cx="0" cy="0"/>
        </a:xfrm>
      </p:grpSpPr>
      <p:sp>
        <p:nvSpPr>
          <p:cNvPr id="9" name="Google Shape;9;p2"/>
          <p:cNvSpPr txBox="1">
            <a:spLocks noGrp="1"/>
          </p:cNvSpPr>
          <p:nvPr>
            <p:ph type="ctrTitle"/>
          </p:nvPr>
        </p:nvSpPr>
        <p:spPr bwMode="auto">
          <a:xfrm>
            <a:off x="464100" y="620075"/>
            <a:ext cx="6171000" cy="2214000"/>
          </a:xfrm>
          <a:prstGeom prst="rect">
            <a:avLst/>
          </a:prstGeom>
        </p:spPr>
        <p:txBody>
          <a:bodyPr spcFirstLastPara="1" wrap="square" lIns="91425" tIns="91425" rIns="91425" bIns="91425" anchor="b" anchorCtr="0">
            <a:noAutofit/>
          </a:bodyPr>
          <a:lstStyle>
            <a:lvl1pPr lvl="0">
              <a:spcBef>
                <a:spcPts val="0"/>
              </a:spcBef>
              <a:spcAft>
                <a:spcPts val="0"/>
              </a:spcAft>
              <a:buSzPts val="45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pPr>
              <a:defRPr/>
            </a:pPr>
            <a:endParaRPr/>
          </a:p>
        </p:txBody>
      </p:sp>
      <p:sp>
        <p:nvSpPr>
          <p:cNvPr id="10" name="Google Shape;10;p2"/>
          <p:cNvSpPr txBox="1">
            <a:spLocks noGrp="1"/>
          </p:cNvSpPr>
          <p:nvPr>
            <p:ph type="subTitle" idx="1"/>
          </p:nvPr>
        </p:nvSpPr>
        <p:spPr bwMode="auto">
          <a:xfrm>
            <a:off x="464100" y="2910325"/>
            <a:ext cx="6171000" cy="503700"/>
          </a:xfrm>
          <a:prstGeom prst="rect">
            <a:avLst/>
          </a:prstGeom>
        </p:spPr>
        <p:txBody>
          <a:bodyPr spcFirstLastPara="1" wrap="square" lIns="91425" tIns="91425" rIns="91425" bIns="91425" anchor="t" anchorCtr="0">
            <a:spAutoFit/>
          </a:bodyPr>
          <a:lstStyle>
            <a:lvl1pPr lvl="0">
              <a:lnSpc>
                <a:spcPct val="100000"/>
              </a:lnSpc>
              <a:spcBef>
                <a:spcPts val="0"/>
              </a:spcBef>
              <a:spcAft>
                <a:spcPts val="0"/>
              </a:spcAft>
              <a:buClr>
                <a:schemeClr val="dk1"/>
              </a:buClr>
              <a:buSzPts val="2000"/>
              <a:buFont typeface="Poppins SemiBold"/>
              <a:buNone/>
              <a:defRPr sz="2000">
                <a:solidFill>
                  <a:schemeClr val="dk1"/>
                </a:solidFill>
                <a:latin typeface="Poppins SemiBold"/>
                <a:ea typeface="Poppins SemiBold"/>
                <a:cs typeface="Poppins SemiBold"/>
              </a:defRPr>
            </a:lvl1pPr>
            <a:lvl2pPr lvl="1">
              <a:lnSpc>
                <a:spcPct val="100000"/>
              </a:lnSpc>
              <a:spcBef>
                <a:spcPts val="0"/>
              </a:spcBef>
              <a:spcAft>
                <a:spcPts val="0"/>
              </a:spcAft>
              <a:buClr>
                <a:schemeClr val="dk1"/>
              </a:buClr>
              <a:buSzPts val="2000"/>
              <a:buFont typeface="Poppins"/>
              <a:buNone/>
              <a:defRPr sz="2000" b="1">
                <a:solidFill>
                  <a:schemeClr val="dk1"/>
                </a:solidFill>
                <a:latin typeface="Poppins"/>
                <a:ea typeface="Poppins"/>
                <a:cs typeface="Poppins"/>
              </a:defRPr>
            </a:lvl2pPr>
            <a:lvl3pPr lvl="2">
              <a:lnSpc>
                <a:spcPct val="100000"/>
              </a:lnSpc>
              <a:spcBef>
                <a:spcPts val="0"/>
              </a:spcBef>
              <a:spcAft>
                <a:spcPts val="0"/>
              </a:spcAft>
              <a:buClr>
                <a:schemeClr val="dk1"/>
              </a:buClr>
              <a:buSzPts val="2000"/>
              <a:buFont typeface="Poppins"/>
              <a:buNone/>
              <a:defRPr sz="2000" b="1">
                <a:solidFill>
                  <a:schemeClr val="dk1"/>
                </a:solidFill>
                <a:latin typeface="Poppins"/>
                <a:ea typeface="Poppins"/>
                <a:cs typeface="Poppins"/>
              </a:defRPr>
            </a:lvl3pPr>
            <a:lvl4pPr lvl="3">
              <a:lnSpc>
                <a:spcPct val="100000"/>
              </a:lnSpc>
              <a:spcBef>
                <a:spcPts val="0"/>
              </a:spcBef>
              <a:spcAft>
                <a:spcPts val="0"/>
              </a:spcAft>
              <a:buClr>
                <a:schemeClr val="dk1"/>
              </a:buClr>
              <a:buSzPts val="2000"/>
              <a:buFont typeface="Poppins"/>
              <a:buNone/>
              <a:defRPr sz="2000" b="1">
                <a:solidFill>
                  <a:schemeClr val="dk1"/>
                </a:solidFill>
                <a:latin typeface="Poppins"/>
                <a:ea typeface="Poppins"/>
                <a:cs typeface="Poppins"/>
              </a:defRPr>
            </a:lvl4pPr>
            <a:lvl5pPr lvl="4">
              <a:lnSpc>
                <a:spcPct val="100000"/>
              </a:lnSpc>
              <a:spcBef>
                <a:spcPts val="0"/>
              </a:spcBef>
              <a:spcAft>
                <a:spcPts val="0"/>
              </a:spcAft>
              <a:buClr>
                <a:schemeClr val="dk1"/>
              </a:buClr>
              <a:buSzPts val="2000"/>
              <a:buFont typeface="Poppins"/>
              <a:buNone/>
              <a:defRPr sz="2000" b="1">
                <a:solidFill>
                  <a:schemeClr val="dk1"/>
                </a:solidFill>
                <a:latin typeface="Poppins"/>
                <a:ea typeface="Poppins"/>
                <a:cs typeface="Poppins"/>
              </a:defRPr>
            </a:lvl5pPr>
            <a:lvl6pPr lvl="5">
              <a:lnSpc>
                <a:spcPct val="100000"/>
              </a:lnSpc>
              <a:spcBef>
                <a:spcPts val="0"/>
              </a:spcBef>
              <a:spcAft>
                <a:spcPts val="0"/>
              </a:spcAft>
              <a:buClr>
                <a:schemeClr val="dk1"/>
              </a:buClr>
              <a:buSzPts val="2000"/>
              <a:buFont typeface="Poppins"/>
              <a:buNone/>
              <a:defRPr sz="2000" b="1">
                <a:solidFill>
                  <a:schemeClr val="dk1"/>
                </a:solidFill>
                <a:latin typeface="Poppins"/>
                <a:ea typeface="Poppins"/>
                <a:cs typeface="Poppins"/>
              </a:defRPr>
            </a:lvl6pPr>
            <a:lvl7pPr lvl="6">
              <a:lnSpc>
                <a:spcPct val="100000"/>
              </a:lnSpc>
              <a:spcBef>
                <a:spcPts val="0"/>
              </a:spcBef>
              <a:spcAft>
                <a:spcPts val="0"/>
              </a:spcAft>
              <a:buClr>
                <a:schemeClr val="dk1"/>
              </a:buClr>
              <a:buSzPts val="2000"/>
              <a:buFont typeface="Poppins"/>
              <a:buNone/>
              <a:defRPr sz="2000" b="1">
                <a:solidFill>
                  <a:schemeClr val="dk1"/>
                </a:solidFill>
                <a:latin typeface="Poppins"/>
                <a:ea typeface="Poppins"/>
                <a:cs typeface="Poppins"/>
              </a:defRPr>
            </a:lvl7pPr>
            <a:lvl8pPr lvl="7">
              <a:lnSpc>
                <a:spcPct val="100000"/>
              </a:lnSpc>
              <a:spcBef>
                <a:spcPts val="0"/>
              </a:spcBef>
              <a:spcAft>
                <a:spcPts val="0"/>
              </a:spcAft>
              <a:buClr>
                <a:schemeClr val="dk1"/>
              </a:buClr>
              <a:buSzPts val="2000"/>
              <a:buFont typeface="Poppins"/>
              <a:buNone/>
              <a:defRPr sz="2000" b="1">
                <a:solidFill>
                  <a:schemeClr val="dk1"/>
                </a:solidFill>
                <a:latin typeface="Poppins"/>
                <a:ea typeface="Poppins"/>
                <a:cs typeface="Poppins"/>
              </a:defRPr>
            </a:lvl8pPr>
            <a:lvl9pPr lvl="8">
              <a:lnSpc>
                <a:spcPct val="100000"/>
              </a:lnSpc>
              <a:spcBef>
                <a:spcPts val="0"/>
              </a:spcBef>
              <a:spcAft>
                <a:spcPts val="0"/>
              </a:spcAft>
              <a:buClr>
                <a:schemeClr val="dk1"/>
              </a:buClr>
              <a:buSzPts val="2000"/>
              <a:buFont typeface="Poppins"/>
              <a:buNone/>
              <a:defRPr sz="2000" b="1">
                <a:solidFill>
                  <a:schemeClr val="dk1"/>
                </a:solidFill>
                <a:latin typeface="Poppins"/>
                <a:ea typeface="Poppins"/>
                <a:cs typeface="Poppins"/>
              </a:defRPr>
            </a:lvl9pPr>
          </a:lstStyle>
          <a:p>
            <a:pPr>
              <a:defRPr/>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matchingName="Titel und Spalten links" userDrawn="1">
  <p:cSld name="TITLE_AND_TWO_COLUMNS_1">
    <p:spTree>
      <p:nvGrpSpPr>
        <p:cNvPr id="1" name=""/>
        <p:cNvGrpSpPr/>
        <p:nvPr/>
      </p:nvGrpSpPr>
      <p:grpSpPr bwMode="auto">
        <a:xfrm>
          <a:off x="0" y="0"/>
          <a:ext cx="0" cy="0"/>
          <a:chOff x="0" y="0"/>
          <a:chExt cx="0" cy="0"/>
        </a:xfrm>
      </p:grpSpPr>
      <p:sp>
        <p:nvSpPr>
          <p:cNvPr id="49" name="Google Shape;49;p11"/>
          <p:cNvSpPr txBox="1">
            <a:spLocks noGrp="1"/>
          </p:cNvSpPr>
          <p:nvPr>
            <p:ph type="title"/>
          </p:nvPr>
        </p:nvSpPr>
        <p:spPr bwMode="auto">
          <a:xfrm>
            <a:off x="464100" y="445025"/>
            <a:ext cx="8255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defRPr/>
            </a:pPr>
            <a:endParaRPr/>
          </a:p>
        </p:txBody>
      </p:sp>
      <p:sp>
        <p:nvSpPr>
          <p:cNvPr id="50" name="Google Shape;50;p11"/>
          <p:cNvSpPr txBox="1">
            <a:spLocks noGrp="1"/>
          </p:cNvSpPr>
          <p:nvPr>
            <p:ph type="title" idx="2"/>
          </p:nvPr>
        </p:nvSpPr>
        <p:spPr bwMode="auto">
          <a:xfrm>
            <a:off x="464100" y="1442850"/>
            <a:ext cx="3944100" cy="956400"/>
          </a:xfrm>
          <a:prstGeom prst="rect">
            <a:avLst/>
          </a:prstGeom>
        </p:spPr>
        <p:txBody>
          <a:bodyPr spcFirstLastPara="1" wrap="square" lIns="91425" tIns="91425" rIns="91425" bIns="91425" anchor="t" anchorCtr="0">
            <a:noAutofit/>
          </a:bodyPr>
          <a:lstStyle>
            <a:lvl1pPr lvl="0">
              <a:spcBef>
                <a:spcPts val="0"/>
              </a:spcBef>
              <a:spcAft>
                <a:spcPts val="0"/>
              </a:spcAft>
              <a:buSzPts val="2500"/>
              <a:buFont typeface="Poppins SemiBold"/>
              <a:buNone/>
              <a:defRPr sz="2500">
                <a:latin typeface="Poppins SemiBold"/>
                <a:ea typeface="Poppins SemiBold"/>
                <a:cs typeface="Poppins SemiBold"/>
              </a:defRPr>
            </a:lvl1pPr>
            <a:lvl2pPr lvl="1" algn="ctr">
              <a:spcBef>
                <a:spcPts val="0"/>
              </a:spcBef>
              <a:spcAft>
                <a:spcPts val="0"/>
              </a:spcAft>
              <a:buSzPts val="3000"/>
              <a:buFont typeface="Poppins SemiBold"/>
              <a:buNone/>
              <a:defRPr sz="3000">
                <a:latin typeface="Poppins SemiBold"/>
                <a:ea typeface="Poppins SemiBold"/>
                <a:cs typeface="Poppins SemiBold"/>
              </a:defRPr>
            </a:lvl2pPr>
            <a:lvl3pPr lvl="2" algn="ctr">
              <a:spcBef>
                <a:spcPts val="0"/>
              </a:spcBef>
              <a:spcAft>
                <a:spcPts val="0"/>
              </a:spcAft>
              <a:buSzPts val="3000"/>
              <a:buFont typeface="Poppins SemiBold"/>
              <a:buNone/>
              <a:defRPr sz="3000">
                <a:latin typeface="Poppins SemiBold"/>
                <a:ea typeface="Poppins SemiBold"/>
                <a:cs typeface="Poppins SemiBold"/>
              </a:defRPr>
            </a:lvl3pPr>
            <a:lvl4pPr lvl="3" algn="ctr">
              <a:spcBef>
                <a:spcPts val="0"/>
              </a:spcBef>
              <a:spcAft>
                <a:spcPts val="0"/>
              </a:spcAft>
              <a:buSzPts val="3000"/>
              <a:buFont typeface="Poppins SemiBold"/>
              <a:buNone/>
              <a:defRPr sz="3000">
                <a:latin typeface="Poppins SemiBold"/>
                <a:ea typeface="Poppins SemiBold"/>
                <a:cs typeface="Poppins SemiBold"/>
              </a:defRPr>
            </a:lvl4pPr>
            <a:lvl5pPr lvl="4" algn="ctr">
              <a:spcBef>
                <a:spcPts val="0"/>
              </a:spcBef>
              <a:spcAft>
                <a:spcPts val="0"/>
              </a:spcAft>
              <a:buSzPts val="3000"/>
              <a:buFont typeface="Poppins SemiBold"/>
              <a:buNone/>
              <a:defRPr sz="3000">
                <a:latin typeface="Poppins SemiBold"/>
                <a:ea typeface="Poppins SemiBold"/>
                <a:cs typeface="Poppins SemiBold"/>
              </a:defRPr>
            </a:lvl5pPr>
            <a:lvl6pPr lvl="5" algn="ctr">
              <a:spcBef>
                <a:spcPts val="0"/>
              </a:spcBef>
              <a:spcAft>
                <a:spcPts val="0"/>
              </a:spcAft>
              <a:buSzPts val="3000"/>
              <a:buFont typeface="Poppins SemiBold"/>
              <a:buNone/>
              <a:defRPr sz="3000">
                <a:latin typeface="Poppins SemiBold"/>
                <a:ea typeface="Poppins SemiBold"/>
                <a:cs typeface="Poppins SemiBold"/>
              </a:defRPr>
            </a:lvl6pPr>
            <a:lvl7pPr lvl="6" algn="ctr">
              <a:spcBef>
                <a:spcPts val="0"/>
              </a:spcBef>
              <a:spcAft>
                <a:spcPts val="0"/>
              </a:spcAft>
              <a:buSzPts val="3000"/>
              <a:buFont typeface="Poppins SemiBold"/>
              <a:buNone/>
              <a:defRPr sz="3000">
                <a:latin typeface="Poppins SemiBold"/>
                <a:ea typeface="Poppins SemiBold"/>
                <a:cs typeface="Poppins SemiBold"/>
              </a:defRPr>
            </a:lvl7pPr>
            <a:lvl8pPr lvl="7" algn="ctr">
              <a:spcBef>
                <a:spcPts val="0"/>
              </a:spcBef>
              <a:spcAft>
                <a:spcPts val="0"/>
              </a:spcAft>
              <a:buSzPts val="3000"/>
              <a:buFont typeface="Poppins SemiBold"/>
              <a:buNone/>
              <a:defRPr sz="3000">
                <a:latin typeface="Poppins SemiBold"/>
                <a:ea typeface="Poppins SemiBold"/>
                <a:cs typeface="Poppins SemiBold"/>
              </a:defRPr>
            </a:lvl8pPr>
            <a:lvl9pPr lvl="8" algn="ctr">
              <a:spcBef>
                <a:spcPts val="0"/>
              </a:spcBef>
              <a:spcAft>
                <a:spcPts val="0"/>
              </a:spcAft>
              <a:buSzPts val="3000"/>
              <a:buFont typeface="Poppins SemiBold"/>
              <a:buNone/>
              <a:defRPr sz="3000">
                <a:latin typeface="Poppins SemiBold"/>
                <a:ea typeface="Poppins SemiBold"/>
                <a:cs typeface="Poppins SemiBold"/>
              </a:defRPr>
            </a:lvl9pPr>
          </a:lstStyle>
          <a:p>
            <a:pPr>
              <a:defRPr/>
            </a:pPr>
            <a:endParaRPr/>
          </a:p>
        </p:txBody>
      </p:sp>
      <p:sp>
        <p:nvSpPr>
          <p:cNvPr id="51" name="Google Shape;51;p11"/>
          <p:cNvSpPr txBox="1">
            <a:spLocks noGrp="1"/>
          </p:cNvSpPr>
          <p:nvPr>
            <p:ph type="subTitle" idx="1"/>
          </p:nvPr>
        </p:nvSpPr>
        <p:spPr bwMode="auto">
          <a:xfrm>
            <a:off x="464100" y="2515275"/>
            <a:ext cx="3944100" cy="652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15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pPr>
              <a:defRPr/>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matchingName="Titel und Spalten rechts" userDrawn="1">
  <p:cSld name="TITLE_AND_TWO_COLUMNS_1_1">
    <p:spTree>
      <p:nvGrpSpPr>
        <p:cNvPr id="1" name=""/>
        <p:cNvGrpSpPr/>
        <p:nvPr/>
      </p:nvGrpSpPr>
      <p:grpSpPr bwMode="auto">
        <a:xfrm>
          <a:off x="0" y="0"/>
          <a:ext cx="0" cy="0"/>
          <a:chOff x="0" y="0"/>
          <a:chExt cx="0" cy="0"/>
        </a:xfrm>
      </p:grpSpPr>
      <p:sp>
        <p:nvSpPr>
          <p:cNvPr id="53" name="Google Shape;53;p12"/>
          <p:cNvSpPr txBox="1">
            <a:spLocks noGrp="1"/>
          </p:cNvSpPr>
          <p:nvPr>
            <p:ph type="title"/>
          </p:nvPr>
        </p:nvSpPr>
        <p:spPr bwMode="auto">
          <a:xfrm>
            <a:off x="464100" y="445025"/>
            <a:ext cx="8255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defRPr/>
            </a:pPr>
            <a:endParaRPr/>
          </a:p>
        </p:txBody>
      </p:sp>
      <p:sp>
        <p:nvSpPr>
          <p:cNvPr id="54" name="Google Shape;54;p12"/>
          <p:cNvSpPr txBox="1">
            <a:spLocks noGrp="1"/>
          </p:cNvSpPr>
          <p:nvPr>
            <p:ph type="title" idx="2"/>
          </p:nvPr>
        </p:nvSpPr>
        <p:spPr bwMode="auto">
          <a:xfrm>
            <a:off x="4655200" y="1442850"/>
            <a:ext cx="3944100" cy="956400"/>
          </a:xfrm>
          <a:prstGeom prst="rect">
            <a:avLst/>
          </a:prstGeom>
        </p:spPr>
        <p:txBody>
          <a:bodyPr spcFirstLastPara="1" wrap="square" lIns="91425" tIns="91425" rIns="91425" bIns="91425" anchor="t" anchorCtr="0">
            <a:noAutofit/>
          </a:bodyPr>
          <a:lstStyle>
            <a:lvl1pPr lvl="0">
              <a:spcBef>
                <a:spcPts val="0"/>
              </a:spcBef>
              <a:spcAft>
                <a:spcPts val="0"/>
              </a:spcAft>
              <a:buSzPts val="2500"/>
              <a:buFont typeface="Poppins SemiBold"/>
              <a:buNone/>
              <a:defRPr sz="2500">
                <a:latin typeface="Poppins SemiBold"/>
                <a:ea typeface="Poppins SemiBold"/>
                <a:cs typeface="Poppins SemiBold"/>
              </a:defRPr>
            </a:lvl1pPr>
            <a:lvl2pPr lvl="1" algn="ctr">
              <a:spcBef>
                <a:spcPts val="0"/>
              </a:spcBef>
              <a:spcAft>
                <a:spcPts val="0"/>
              </a:spcAft>
              <a:buSzPts val="3000"/>
              <a:buFont typeface="Poppins SemiBold"/>
              <a:buNone/>
              <a:defRPr sz="3000">
                <a:latin typeface="Poppins SemiBold"/>
                <a:ea typeface="Poppins SemiBold"/>
                <a:cs typeface="Poppins SemiBold"/>
              </a:defRPr>
            </a:lvl2pPr>
            <a:lvl3pPr lvl="2" algn="ctr">
              <a:spcBef>
                <a:spcPts val="0"/>
              </a:spcBef>
              <a:spcAft>
                <a:spcPts val="0"/>
              </a:spcAft>
              <a:buSzPts val="3000"/>
              <a:buFont typeface="Poppins SemiBold"/>
              <a:buNone/>
              <a:defRPr sz="3000">
                <a:latin typeface="Poppins SemiBold"/>
                <a:ea typeface="Poppins SemiBold"/>
                <a:cs typeface="Poppins SemiBold"/>
              </a:defRPr>
            </a:lvl3pPr>
            <a:lvl4pPr lvl="3" algn="ctr">
              <a:spcBef>
                <a:spcPts val="0"/>
              </a:spcBef>
              <a:spcAft>
                <a:spcPts val="0"/>
              </a:spcAft>
              <a:buSzPts val="3000"/>
              <a:buFont typeface="Poppins SemiBold"/>
              <a:buNone/>
              <a:defRPr sz="3000">
                <a:latin typeface="Poppins SemiBold"/>
                <a:ea typeface="Poppins SemiBold"/>
                <a:cs typeface="Poppins SemiBold"/>
              </a:defRPr>
            </a:lvl4pPr>
            <a:lvl5pPr lvl="4" algn="ctr">
              <a:spcBef>
                <a:spcPts val="0"/>
              </a:spcBef>
              <a:spcAft>
                <a:spcPts val="0"/>
              </a:spcAft>
              <a:buSzPts val="3000"/>
              <a:buFont typeface="Poppins SemiBold"/>
              <a:buNone/>
              <a:defRPr sz="3000">
                <a:latin typeface="Poppins SemiBold"/>
                <a:ea typeface="Poppins SemiBold"/>
                <a:cs typeface="Poppins SemiBold"/>
              </a:defRPr>
            </a:lvl5pPr>
            <a:lvl6pPr lvl="5" algn="ctr">
              <a:spcBef>
                <a:spcPts val="0"/>
              </a:spcBef>
              <a:spcAft>
                <a:spcPts val="0"/>
              </a:spcAft>
              <a:buSzPts val="3000"/>
              <a:buFont typeface="Poppins SemiBold"/>
              <a:buNone/>
              <a:defRPr sz="3000">
                <a:latin typeface="Poppins SemiBold"/>
                <a:ea typeface="Poppins SemiBold"/>
                <a:cs typeface="Poppins SemiBold"/>
              </a:defRPr>
            </a:lvl6pPr>
            <a:lvl7pPr lvl="6" algn="ctr">
              <a:spcBef>
                <a:spcPts val="0"/>
              </a:spcBef>
              <a:spcAft>
                <a:spcPts val="0"/>
              </a:spcAft>
              <a:buSzPts val="3000"/>
              <a:buFont typeface="Poppins SemiBold"/>
              <a:buNone/>
              <a:defRPr sz="3000">
                <a:latin typeface="Poppins SemiBold"/>
                <a:ea typeface="Poppins SemiBold"/>
                <a:cs typeface="Poppins SemiBold"/>
              </a:defRPr>
            </a:lvl7pPr>
            <a:lvl8pPr lvl="7" algn="ctr">
              <a:spcBef>
                <a:spcPts val="0"/>
              </a:spcBef>
              <a:spcAft>
                <a:spcPts val="0"/>
              </a:spcAft>
              <a:buSzPts val="3000"/>
              <a:buFont typeface="Poppins SemiBold"/>
              <a:buNone/>
              <a:defRPr sz="3000">
                <a:latin typeface="Poppins SemiBold"/>
                <a:ea typeface="Poppins SemiBold"/>
                <a:cs typeface="Poppins SemiBold"/>
              </a:defRPr>
            </a:lvl8pPr>
            <a:lvl9pPr lvl="8" algn="ctr">
              <a:spcBef>
                <a:spcPts val="0"/>
              </a:spcBef>
              <a:spcAft>
                <a:spcPts val="0"/>
              </a:spcAft>
              <a:buSzPts val="3000"/>
              <a:buFont typeface="Poppins SemiBold"/>
              <a:buNone/>
              <a:defRPr sz="3000">
                <a:latin typeface="Poppins SemiBold"/>
                <a:ea typeface="Poppins SemiBold"/>
                <a:cs typeface="Poppins SemiBold"/>
              </a:defRPr>
            </a:lvl9pPr>
          </a:lstStyle>
          <a:p>
            <a:pPr>
              <a:defRPr/>
            </a:pPr>
            <a:endParaRPr/>
          </a:p>
        </p:txBody>
      </p:sp>
      <p:sp>
        <p:nvSpPr>
          <p:cNvPr id="55" name="Google Shape;55;p12"/>
          <p:cNvSpPr txBox="1">
            <a:spLocks noGrp="1"/>
          </p:cNvSpPr>
          <p:nvPr>
            <p:ph type="subTitle" idx="1"/>
          </p:nvPr>
        </p:nvSpPr>
        <p:spPr bwMode="auto">
          <a:xfrm>
            <a:off x="4655200" y="2515275"/>
            <a:ext cx="3944100" cy="652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15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pPr>
              <a:defRPr/>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matchingName="Titel und Text Element 1" type="titleOnly" userDrawn="1">
  <p:cSld name="TITLE_ONLY">
    <p:spTree>
      <p:nvGrpSpPr>
        <p:cNvPr id="1" name=""/>
        <p:cNvGrpSpPr/>
        <p:nvPr/>
      </p:nvGrpSpPr>
      <p:grpSpPr bwMode="auto">
        <a:xfrm>
          <a:off x="0" y="0"/>
          <a:ext cx="0" cy="0"/>
          <a:chOff x="0" y="0"/>
          <a:chExt cx="0" cy="0"/>
        </a:xfrm>
      </p:grpSpPr>
      <p:sp>
        <p:nvSpPr>
          <p:cNvPr id="57" name="Google Shape;57;p13"/>
          <p:cNvSpPr txBox="1">
            <a:spLocks noGrp="1"/>
          </p:cNvSpPr>
          <p:nvPr>
            <p:ph type="title"/>
          </p:nvPr>
        </p:nvSpPr>
        <p:spPr bwMode="auto">
          <a:xfrm>
            <a:off x="464100" y="445025"/>
            <a:ext cx="82077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defRPr/>
            </a:pPr>
            <a:endParaRPr/>
          </a:p>
        </p:txBody>
      </p:sp>
      <p:pic>
        <p:nvPicPr>
          <p:cNvPr id="58" name="Google Shape;58;p13"/>
          <p:cNvPicPr/>
          <p:nvPr/>
        </p:nvPicPr>
        <p:blipFill>
          <a:blip r:embed="rId2">
            <a:alphaModFix/>
          </a:blip>
          <a:srcRect l="9607" r="31771" b="71255"/>
          <a:stretch/>
        </p:blipFill>
        <p:spPr bwMode="auto">
          <a:xfrm rot="-28">
            <a:off x="0" y="3956185"/>
            <a:ext cx="2532449" cy="1227256"/>
          </a:xfrm>
          <a:prstGeom prst="rect">
            <a:avLst/>
          </a:prstGeom>
          <a:noFill/>
          <a:ln>
            <a:noFill/>
          </a:ln>
        </p:spPr>
      </p:pic>
      <p:sp>
        <p:nvSpPr>
          <p:cNvPr id="59" name="Google Shape;59;p13"/>
          <p:cNvSpPr txBox="1">
            <a:spLocks noGrp="1"/>
          </p:cNvSpPr>
          <p:nvPr>
            <p:ph type="body" idx="1"/>
          </p:nvPr>
        </p:nvSpPr>
        <p:spPr bwMode="auto">
          <a:xfrm>
            <a:off x="464100" y="1152475"/>
            <a:ext cx="8207700" cy="3416400"/>
          </a:xfrm>
          <a:prstGeom prst="rect">
            <a:avLst/>
          </a:prstGeom>
        </p:spPr>
        <p:txBody>
          <a:bodyPr spcFirstLastPara="1" wrap="square" lIns="91425" tIns="91425" rIns="91425" bIns="91425" anchor="t" anchorCtr="0">
            <a:noAutofit/>
          </a:bodyPr>
          <a:lstStyle>
            <a:lvl1pPr marL="457200" lvl="0" indent="-342900">
              <a:lnSpc>
                <a:spcPct val="114999"/>
              </a:lnSpc>
              <a:spcBef>
                <a:spcPts val="0"/>
              </a:spcBef>
              <a:spcAft>
                <a:spcPts val="0"/>
              </a:spcAft>
              <a:buClr>
                <a:schemeClr val="dk1"/>
              </a:buClr>
              <a:buSzPts val="1800"/>
              <a:buFont typeface="Poppins"/>
              <a:buChar char="●"/>
              <a:defRPr sz="1800">
                <a:solidFill>
                  <a:schemeClr val="dk1"/>
                </a:solidFill>
                <a:latin typeface="Poppins"/>
                <a:ea typeface="Poppins"/>
                <a:cs typeface="Poppins"/>
              </a:defRPr>
            </a:lvl1pPr>
            <a:lvl2pPr marL="914400" lvl="1"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2pPr>
            <a:lvl3pPr marL="1371600" lvl="2"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3pPr>
            <a:lvl4pPr marL="1828800" lvl="3"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4pPr>
            <a:lvl5pPr marL="2286000" lvl="4"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5pPr>
            <a:lvl6pPr marL="2743200" lvl="5"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6pPr>
            <a:lvl7pPr marL="3200400" lvl="6"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7pPr>
            <a:lvl8pPr marL="3657600" lvl="7"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8pPr>
            <a:lvl9pPr marL="4114800" lvl="8"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9pPr>
          </a:lstStyle>
          <a:p>
            <a:pPr>
              <a:defRPr/>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matchingName="Titel und Text Element 2" userDrawn="1">
  <p:cSld name="ONE_COLUMN_TEXT">
    <p:spTree>
      <p:nvGrpSpPr>
        <p:cNvPr id="1" name=""/>
        <p:cNvGrpSpPr/>
        <p:nvPr/>
      </p:nvGrpSpPr>
      <p:grpSpPr bwMode="auto">
        <a:xfrm>
          <a:off x="0" y="0"/>
          <a:ext cx="0" cy="0"/>
          <a:chOff x="0" y="0"/>
          <a:chExt cx="0" cy="0"/>
        </a:xfrm>
      </p:grpSpPr>
      <p:pic>
        <p:nvPicPr>
          <p:cNvPr id="61" name="Google Shape;61;p14"/>
          <p:cNvPicPr/>
          <p:nvPr/>
        </p:nvPicPr>
        <p:blipFill>
          <a:blip r:embed="rId2">
            <a:alphaModFix/>
          </a:blip>
          <a:stretch/>
        </p:blipFill>
        <p:spPr bwMode="auto">
          <a:xfrm rot="-2338792">
            <a:off x="6135785" y="-1427284"/>
            <a:ext cx="4320003" cy="4267748"/>
          </a:xfrm>
          <a:prstGeom prst="rect">
            <a:avLst/>
          </a:prstGeom>
          <a:noFill/>
          <a:ln>
            <a:noFill/>
          </a:ln>
        </p:spPr>
      </p:pic>
      <p:sp>
        <p:nvSpPr>
          <p:cNvPr id="62" name="Google Shape;62;p14"/>
          <p:cNvSpPr txBox="1">
            <a:spLocks noGrp="1"/>
          </p:cNvSpPr>
          <p:nvPr>
            <p:ph type="title"/>
          </p:nvPr>
        </p:nvSpPr>
        <p:spPr bwMode="auto">
          <a:xfrm>
            <a:off x="464100" y="445025"/>
            <a:ext cx="56001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defRPr/>
            </a:pPr>
            <a:endParaRPr/>
          </a:p>
        </p:txBody>
      </p:sp>
      <p:sp>
        <p:nvSpPr>
          <p:cNvPr id="63" name="Google Shape;63;p14"/>
          <p:cNvSpPr txBox="1">
            <a:spLocks noGrp="1"/>
          </p:cNvSpPr>
          <p:nvPr>
            <p:ph type="body" idx="1"/>
          </p:nvPr>
        </p:nvSpPr>
        <p:spPr bwMode="auto">
          <a:xfrm>
            <a:off x="464100" y="1643075"/>
            <a:ext cx="8207700" cy="2925900"/>
          </a:xfrm>
          <a:prstGeom prst="rect">
            <a:avLst/>
          </a:prstGeom>
        </p:spPr>
        <p:txBody>
          <a:bodyPr spcFirstLastPara="1" wrap="square" lIns="91425" tIns="91425" rIns="91425" bIns="91425" anchor="t" anchorCtr="0">
            <a:noAutofit/>
          </a:bodyPr>
          <a:lstStyle>
            <a:lvl1pPr marL="457200" lvl="0" indent="-342900">
              <a:lnSpc>
                <a:spcPct val="114999"/>
              </a:lnSpc>
              <a:spcBef>
                <a:spcPts val="0"/>
              </a:spcBef>
              <a:spcAft>
                <a:spcPts val="0"/>
              </a:spcAft>
              <a:buClr>
                <a:schemeClr val="dk1"/>
              </a:buClr>
              <a:buSzPts val="1800"/>
              <a:buFont typeface="Poppins"/>
              <a:buChar char="●"/>
              <a:defRPr sz="1800">
                <a:solidFill>
                  <a:schemeClr val="dk1"/>
                </a:solidFill>
                <a:latin typeface="Poppins"/>
                <a:ea typeface="Poppins"/>
                <a:cs typeface="Poppins"/>
              </a:defRPr>
            </a:lvl1pPr>
            <a:lvl2pPr marL="914400" lvl="1"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2pPr>
            <a:lvl3pPr marL="1371600" lvl="2"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3pPr>
            <a:lvl4pPr marL="1828800" lvl="3"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4pPr>
            <a:lvl5pPr marL="2286000" lvl="4"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5pPr>
            <a:lvl6pPr marL="2743200" lvl="5"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6pPr>
            <a:lvl7pPr marL="3200400" lvl="6"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7pPr>
            <a:lvl8pPr marL="3657600" lvl="7"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8pPr>
            <a:lvl9pPr marL="4114800" lvl="8"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9pPr>
          </a:lstStyle>
          <a:p>
            <a:pPr>
              <a:defRPr/>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matchingName="Titel und Text Element 3" userDrawn="1">
  <p:cSld name="ONE_COLUMN_TEXT_1">
    <p:spTree>
      <p:nvGrpSpPr>
        <p:cNvPr id="1" name=""/>
        <p:cNvGrpSpPr/>
        <p:nvPr/>
      </p:nvGrpSpPr>
      <p:grpSpPr bwMode="auto">
        <a:xfrm>
          <a:off x="0" y="0"/>
          <a:ext cx="0" cy="0"/>
          <a:chOff x="0" y="0"/>
          <a:chExt cx="0" cy="0"/>
        </a:xfrm>
      </p:grpSpPr>
      <p:sp>
        <p:nvSpPr>
          <p:cNvPr id="65" name="Google Shape;65;p15"/>
          <p:cNvSpPr txBox="1">
            <a:spLocks noGrp="1"/>
          </p:cNvSpPr>
          <p:nvPr>
            <p:ph type="title"/>
          </p:nvPr>
        </p:nvSpPr>
        <p:spPr bwMode="auto">
          <a:xfrm>
            <a:off x="464100" y="445025"/>
            <a:ext cx="56001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defRPr/>
            </a:pPr>
            <a:endParaRPr/>
          </a:p>
        </p:txBody>
      </p:sp>
      <p:sp>
        <p:nvSpPr>
          <p:cNvPr id="66" name="Google Shape;66;p15"/>
          <p:cNvSpPr txBox="1">
            <a:spLocks noGrp="1"/>
          </p:cNvSpPr>
          <p:nvPr>
            <p:ph type="body" idx="1"/>
          </p:nvPr>
        </p:nvSpPr>
        <p:spPr bwMode="auto">
          <a:xfrm>
            <a:off x="464100" y="1643075"/>
            <a:ext cx="8207700" cy="2925900"/>
          </a:xfrm>
          <a:prstGeom prst="rect">
            <a:avLst/>
          </a:prstGeom>
        </p:spPr>
        <p:txBody>
          <a:bodyPr spcFirstLastPara="1" wrap="square" lIns="91425" tIns="91425" rIns="91425" bIns="91425" anchor="t" anchorCtr="0">
            <a:noAutofit/>
          </a:bodyPr>
          <a:lstStyle>
            <a:lvl1pPr marL="457200" lvl="0" indent="-342900">
              <a:lnSpc>
                <a:spcPct val="114999"/>
              </a:lnSpc>
              <a:spcBef>
                <a:spcPts val="0"/>
              </a:spcBef>
              <a:spcAft>
                <a:spcPts val="0"/>
              </a:spcAft>
              <a:buClr>
                <a:schemeClr val="dk1"/>
              </a:buClr>
              <a:buSzPts val="1800"/>
              <a:buFont typeface="Poppins"/>
              <a:buChar char="●"/>
              <a:defRPr sz="1800">
                <a:solidFill>
                  <a:schemeClr val="dk1"/>
                </a:solidFill>
                <a:latin typeface="Poppins"/>
                <a:ea typeface="Poppins"/>
                <a:cs typeface="Poppins"/>
              </a:defRPr>
            </a:lvl1pPr>
            <a:lvl2pPr marL="914400" lvl="1"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2pPr>
            <a:lvl3pPr marL="1371600" lvl="2"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3pPr>
            <a:lvl4pPr marL="1828800" lvl="3"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4pPr>
            <a:lvl5pPr marL="2286000" lvl="4"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5pPr>
            <a:lvl6pPr marL="2743200" lvl="5"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6pPr>
            <a:lvl7pPr marL="3200400" lvl="6"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7pPr>
            <a:lvl8pPr marL="3657600" lvl="7"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8pPr>
            <a:lvl9pPr marL="4114800" lvl="8"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9pPr>
          </a:lstStyle>
          <a:p>
            <a:pPr>
              <a:defRPr/>
            </a:pPr>
            <a:endParaRPr/>
          </a:p>
        </p:txBody>
      </p:sp>
      <p:pic>
        <p:nvPicPr>
          <p:cNvPr id="67" name="Google Shape;67;p15"/>
          <p:cNvPicPr/>
          <p:nvPr/>
        </p:nvPicPr>
        <p:blipFill>
          <a:blip r:embed="rId2">
            <a:alphaModFix/>
          </a:blip>
          <a:stretch/>
        </p:blipFill>
        <p:spPr bwMode="auto">
          <a:xfrm rot="-2340025">
            <a:off x="6135798" y="-1430230"/>
            <a:ext cx="4320000" cy="42695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PhAnim="0" matchingName="Main point" userDrawn="1">
  <p:cSld name="MAIN_POINT">
    <p:spTree>
      <p:nvGrpSpPr>
        <p:cNvPr id="1" name=""/>
        <p:cNvGrpSpPr/>
        <p:nvPr/>
      </p:nvGrpSpPr>
      <p:grpSpPr bwMode="auto">
        <a:xfrm>
          <a:off x="0" y="0"/>
          <a:ext cx="0" cy="0"/>
          <a:chOff x="0" y="0"/>
          <a:chExt cx="0" cy="0"/>
        </a:xfrm>
      </p:grpSpPr>
      <p:sp>
        <p:nvSpPr>
          <p:cNvPr id="69" name="Google Shape;69;p16"/>
          <p:cNvSpPr txBox="1">
            <a:spLocks noGrp="1"/>
          </p:cNvSpPr>
          <p:nvPr>
            <p:ph type="title"/>
          </p:nvPr>
        </p:nvSpPr>
        <p:spPr bwMode="auto">
          <a:xfrm>
            <a:off x="844350" y="1771375"/>
            <a:ext cx="7455300" cy="1474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500"/>
              <a:buNone/>
              <a:defRPr sz="3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pPr>
              <a:defRPr/>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PhAnim="0" matchingName="Bild und Spalte rechts" userDrawn="1">
  <p:cSld name="SECTION_TITLE_AND_DESCRIPTION">
    <p:spTree>
      <p:nvGrpSpPr>
        <p:cNvPr id="1" name=""/>
        <p:cNvGrpSpPr/>
        <p:nvPr/>
      </p:nvGrpSpPr>
      <p:grpSpPr bwMode="auto">
        <a:xfrm>
          <a:off x="0" y="0"/>
          <a:ext cx="0" cy="0"/>
          <a:chOff x="0" y="0"/>
          <a:chExt cx="0" cy="0"/>
        </a:xfrm>
      </p:grpSpPr>
      <p:sp>
        <p:nvSpPr>
          <p:cNvPr id="71" name="Google Shape;71;p17"/>
          <p:cNvSpPr/>
          <p:nvPr/>
        </p:nvSpPr>
        <p:spPr bwMode="auto">
          <a:xfrm>
            <a:off x="0" y="-125"/>
            <a:ext cx="4038600" cy="5143500"/>
          </a:xfrm>
          <a:prstGeom prst="rect">
            <a:avLst/>
          </a:prstGeom>
          <a:solidFill>
            <a:srgbClr val="F0ECEC"/>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72" name="Google Shape;72;p17"/>
          <p:cNvSpPr txBox="1">
            <a:spLocks noGrp="1"/>
          </p:cNvSpPr>
          <p:nvPr>
            <p:ph type="title"/>
          </p:nvPr>
        </p:nvSpPr>
        <p:spPr bwMode="auto">
          <a:xfrm>
            <a:off x="4607400" y="1214250"/>
            <a:ext cx="3944100" cy="956400"/>
          </a:xfrm>
          <a:prstGeom prst="rect">
            <a:avLst/>
          </a:prstGeom>
        </p:spPr>
        <p:txBody>
          <a:bodyPr spcFirstLastPara="1" wrap="square" lIns="91425" tIns="91425" rIns="91425" bIns="91425" anchor="t" anchorCtr="0">
            <a:noAutofit/>
          </a:bodyPr>
          <a:lstStyle>
            <a:lvl1pPr lvl="0">
              <a:spcBef>
                <a:spcPts val="0"/>
              </a:spcBef>
              <a:spcAft>
                <a:spcPts val="0"/>
              </a:spcAft>
              <a:buSzPts val="2500"/>
              <a:buFont typeface="Poppins SemiBold"/>
              <a:buNone/>
              <a:defRPr sz="2500">
                <a:latin typeface="Poppins SemiBold"/>
                <a:ea typeface="Poppins SemiBold"/>
                <a:cs typeface="Poppins SemiBold"/>
              </a:defRPr>
            </a:lvl1pPr>
            <a:lvl2pPr lvl="1" algn="ctr">
              <a:spcBef>
                <a:spcPts val="0"/>
              </a:spcBef>
              <a:spcAft>
                <a:spcPts val="0"/>
              </a:spcAft>
              <a:buSzPts val="3000"/>
              <a:buFont typeface="Poppins SemiBold"/>
              <a:buNone/>
              <a:defRPr sz="3000">
                <a:latin typeface="Poppins SemiBold"/>
                <a:ea typeface="Poppins SemiBold"/>
                <a:cs typeface="Poppins SemiBold"/>
              </a:defRPr>
            </a:lvl2pPr>
            <a:lvl3pPr lvl="2" algn="ctr">
              <a:spcBef>
                <a:spcPts val="0"/>
              </a:spcBef>
              <a:spcAft>
                <a:spcPts val="0"/>
              </a:spcAft>
              <a:buSzPts val="3000"/>
              <a:buFont typeface="Poppins SemiBold"/>
              <a:buNone/>
              <a:defRPr sz="3000">
                <a:latin typeface="Poppins SemiBold"/>
                <a:ea typeface="Poppins SemiBold"/>
                <a:cs typeface="Poppins SemiBold"/>
              </a:defRPr>
            </a:lvl3pPr>
            <a:lvl4pPr lvl="3" algn="ctr">
              <a:spcBef>
                <a:spcPts val="0"/>
              </a:spcBef>
              <a:spcAft>
                <a:spcPts val="0"/>
              </a:spcAft>
              <a:buSzPts val="3000"/>
              <a:buFont typeface="Poppins SemiBold"/>
              <a:buNone/>
              <a:defRPr sz="3000">
                <a:latin typeface="Poppins SemiBold"/>
                <a:ea typeface="Poppins SemiBold"/>
                <a:cs typeface="Poppins SemiBold"/>
              </a:defRPr>
            </a:lvl4pPr>
            <a:lvl5pPr lvl="4" algn="ctr">
              <a:spcBef>
                <a:spcPts val="0"/>
              </a:spcBef>
              <a:spcAft>
                <a:spcPts val="0"/>
              </a:spcAft>
              <a:buSzPts val="3000"/>
              <a:buFont typeface="Poppins SemiBold"/>
              <a:buNone/>
              <a:defRPr sz="3000">
                <a:latin typeface="Poppins SemiBold"/>
                <a:ea typeface="Poppins SemiBold"/>
                <a:cs typeface="Poppins SemiBold"/>
              </a:defRPr>
            </a:lvl5pPr>
            <a:lvl6pPr lvl="5" algn="ctr">
              <a:spcBef>
                <a:spcPts val="0"/>
              </a:spcBef>
              <a:spcAft>
                <a:spcPts val="0"/>
              </a:spcAft>
              <a:buSzPts val="3000"/>
              <a:buFont typeface="Poppins SemiBold"/>
              <a:buNone/>
              <a:defRPr sz="3000">
                <a:latin typeface="Poppins SemiBold"/>
                <a:ea typeface="Poppins SemiBold"/>
                <a:cs typeface="Poppins SemiBold"/>
              </a:defRPr>
            </a:lvl6pPr>
            <a:lvl7pPr lvl="6" algn="ctr">
              <a:spcBef>
                <a:spcPts val="0"/>
              </a:spcBef>
              <a:spcAft>
                <a:spcPts val="0"/>
              </a:spcAft>
              <a:buSzPts val="3000"/>
              <a:buFont typeface="Poppins SemiBold"/>
              <a:buNone/>
              <a:defRPr sz="3000">
                <a:latin typeface="Poppins SemiBold"/>
                <a:ea typeface="Poppins SemiBold"/>
                <a:cs typeface="Poppins SemiBold"/>
              </a:defRPr>
            </a:lvl7pPr>
            <a:lvl8pPr lvl="7" algn="ctr">
              <a:spcBef>
                <a:spcPts val="0"/>
              </a:spcBef>
              <a:spcAft>
                <a:spcPts val="0"/>
              </a:spcAft>
              <a:buSzPts val="3000"/>
              <a:buFont typeface="Poppins SemiBold"/>
              <a:buNone/>
              <a:defRPr sz="3000">
                <a:latin typeface="Poppins SemiBold"/>
                <a:ea typeface="Poppins SemiBold"/>
                <a:cs typeface="Poppins SemiBold"/>
              </a:defRPr>
            </a:lvl8pPr>
            <a:lvl9pPr lvl="8" algn="ctr">
              <a:spcBef>
                <a:spcPts val="0"/>
              </a:spcBef>
              <a:spcAft>
                <a:spcPts val="0"/>
              </a:spcAft>
              <a:buSzPts val="3000"/>
              <a:buFont typeface="Poppins SemiBold"/>
              <a:buNone/>
              <a:defRPr sz="3000">
                <a:latin typeface="Poppins SemiBold"/>
                <a:ea typeface="Poppins SemiBold"/>
                <a:cs typeface="Poppins SemiBold"/>
              </a:defRPr>
            </a:lvl9pPr>
          </a:lstStyle>
          <a:p>
            <a:pPr>
              <a:defRPr/>
            </a:pPr>
            <a:endParaRPr/>
          </a:p>
        </p:txBody>
      </p:sp>
      <p:sp>
        <p:nvSpPr>
          <p:cNvPr id="73" name="Google Shape;73;p17"/>
          <p:cNvSpPr txBox="1">
            <a:spLocks noGrp="1"/>
          </p:cNvSpPr>
          <p:nvPr>
            <p:ph type="subTitle" idx="1"/>
          </p:nvPr>
        </p:nvSpPr>
        <p:spPr bwMode="auto">
          <a:xfrm>
            <a:off x="4607400" y="2286675"/>
            <a:ext cx="3944100" cy="652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15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pPr>
              <a:defRPr/>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PhAnim="0" matchingName="Bild und Spalte links" userDrawn="1">
  <p:cSld name="SECTION_TITLE_AND_DESCRIPTION_1">
    <p:spTree>
      <p:nvGrpSpPr>
        <p:cNvPr id="1" name=""/>
        <p:cNvGrpSpPr/>
        <p:nvPr/>
      </p:nvGrpSpPr>
      <p:grpSpPr bwMode="auto">
        <a:xfrm>
          <a:off x="0" y="0"/>
          <a:ext cx="0" cy="0"/>
          <a:chOff x="0" y="0"/>
          <a:chExt cx="0" cy="0"/>
        </a:xfrm>
      </p:grpSpPr>
      <p:sp>
        <p:nvSpPr>
          <p:cNvPr id="75" name="Google Shape;75;p18"/>
          <p:cNvSpPr/>
          <p:nvPr/>
        </p:nvSpPr>
        <p:spPr bwMode="auto">
          <a:xfrm>
            <a:off x="5105400" y="-125"/>
            <a:ext cx="4038600" cy="5143500"/>
          </a:xfrm>
          <a:prstGeom prst="rect">
            <a:avLst/>
          </a:prstGeom>
          <a:solidFill>
            <a:srgbClr val="F0ECEC"/>
          </a:solidFill>
          <a:ln>
            <a:noFill/>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
        <p:nvSpPr>
          <p:cNvPr id="76" name="Google Shape;76;p18"/>
          <p:cNvSpPr txBox="1">
            <a:spLocks noGrp="1"/>
          </p:cNvSpPr>
          <p:nvPr>
            <p:ph type="title"/>
          </p:nvPr>
        </p:nvSpPr>
        <p:spPr bwMode="auto">
          <a:xfrm>
            <a:off x="417899" y="1214250"/>
            <a:ext cx="3944100" cy="956400"/>
          </a:xfrm>
          <a:prstGeom prst="rect">
            <a:avLst/>
          </a:prstGeom>
        </p:spPr>
        <p:txBody>
          <a:bodyPr spcFirstLastPara="1" wrap="square" lIns="91425" tIns="91425" rIns="91425" bIns="91425" anchor="t" anchorCtr="0">
            <a:noAutofit/>
          </a:bodyPr>
          <a:lstStyle>
            <a:lvl1pPr lvl="0">
              <a:spcBef>
                <a:spcPts val="0"/>
              </a:spcBef>
              <a:spcAft>
                <a:spcPts val="0"/>
              </a:spcAft>
              <a:buSzPts val="2500"/>
              <a:buFont typeface="Poppins SemiBold"/>
              <a:buNone/>
              <a:defRPr sz="2500">
                <a:latin typeface="Poppins SemiBold"/>
                <a:ea typeface="Poppins SemiBold"/>
                <a:cs typeface="Poppins SemiBold"/>
              </a:defRPr>
            </a:lvl1pPr>
            <a:lvl2pPr lvl="1" algn="ctr">
              <a:spcBef>
                <a:spcPts val="0"/>
              </a:spcBef>
              <a:spcAft>
                <a:spcPts val="0"/>
              </a:spcAft>
              <a:buSzPts val="3000"/>
              <a:buFont typeface="Poppins SemiBold"/>
              <a:buNone/>
              <a:defRPr sz="3000">
                <a:latin typeface="Poppins SemiBold"/>
                <a:ea typeface="Poppins SemiBold"/>
                <a:cs typeface="Poppins SemiBold"/>
              </a:defRPr>
            </a:lvl2pPr>
            <a:lvl3pPr lvl="2" algn="ctr">
              <a:spcBef>
                <a:spcPts val="0"/>
              </a:spcBef>
              <a:spcAft>
                <a:spcPts val="0"/>
              </a:spcAft>
              <a:buSzPts val="3000"/>
              <a:buFont typeface="Poppins SemiBold"/>
              <a:buNone/>
              <a:defRPr sz="3000">
                <a:latin typeface="Poppins SemiBold"/>
                <a:ea typeface="Poppins SemiBold"/>
                <a:cs typeface="Poppins SemiBold"/>
              </a:defRPr>
            </a:lvl3pPr>
            <a:lvl4pPr lvl="3" algn="ctr">
              <a:spcBef>
                <a:spcPts val="0"/>
              </a:spcBef>
              <a:spcAft>
                <a:spcPts val="0"/>
              </a:spcAft>
              <a:buSzPts val="3000"/>
              <a:buFont typeface="Poppins SemiBold"/>
              <a:buNone/>
              <a:defRPr sz="3000">
                <a:latin typeface="Poppins SemiBold"/>
                <a:ea typeface="Poppins SemiBold"/>
                <a:cs typeface="Poppins SemiBold"/>
              </a:defRPr>
            </a:lvl4pPr>
            <a:lvl5pPr lvl="4" algn="ctr">
              <a:spcBef>
                <a:spcPts val="0"/>
              </a:spcBef>
              <a:spcAft>
                <a:spcPts val="0"/>
              </a:spcAft>
              <a:buSzPts val="3000"/>
              <a:buFont typeface="Poppins SemiBold"/>
              <a:buNone/>
              <a:defRPr sz="3000">
                <a:latin typeface="Poppins SemiBold"/>
                <a:ea typeface="Poppins SemiBold"/>
                <a:cs typeface="Poppins SemiBold"/>
              </a:defRPr>
            </a:lvl5pPr>
            <a:lvl6pPr lvl="5" algn="ctr">
              <a:spcBef>
                <a:spcPts val="0"/>
              </a:spcBef>
              <a:spcAft>
                <a:spcPts val="0"/>
              </a:spcAft>
              <a:buSzPts val="3000"/>
              <a:buFont typeface="Poppins SemiBold"/>
              <a:buNone/>
              <a:defRPr sz="3000">
                <a:latin typeface="Poppins SemiBold"/>
                <a:ea typeface="Poppins SemiBold"/>
                <a:cs typeface="Poppins SemiBold"/>
              </a:defRPr>
            </a:lvl6pPr>
            <a:lvl7pPr lvl="6" algn="ctr">
              <a:spcBef>
                <a:spcPts val="0"/>
              </a:spcBef>
              <a:spcAft>
                <a:spcPts val="0"/>
              </a:spcAft>
              <a:buSzPts val="3000"/>
              <a:buFont typeface="Poppins SemiBold"/>
              <a:buNone/>
              <a:defRPr sz="3000">
                <a:latin typeface="Poppins SemiBold"/>
                <a:ea typeface="Poppins SemiBold"/>
                <a:cs typeface="Poppins SemiBold"/>
              </a:defRPr>
            </a:lvl7pPr>
            <a:lvl8pPr lvl="7" algn="ctr">
              <a:spcBef>
                <a:spcPts val="0"/>
              </a:spcBef>
              <a:spcAft>
                <a:spcPts val="0"/>
              </a:spcAft>
              <a:buSzPts val="3000"/>
              <a:buFont typeface="Poppins SemiBold"/>
              <a:buNone/>
              <a:defRPr sz="3000">
                <a:latin typeface="Poppins SemiBold"/>
                <a:ea typeface="Poppins SemiBold"/>
                <a:cs typeface="Poppins SemiBold"/>
              </a:defRPr>
            </a:lvl8pPr>
            <a:lvl9pPr lvl="8" algn="ctr">
              <a:spcBef>
                <a:spcPts val="0"/>
              </a:spcBef>
              <a:spcAft>
                <a:spcPts val="0"/>
              </a:spcAft>
              <a:buSzPts val="3000"/>
              <a:buFont typeface="Poppins SemiBold"/>
              <a:buNone/>
              <a:defRPr sz="3000">
                <a:latin typeface="Poppins SemiBold"/>
                <a:ea typeface="Poppins SemiBold"/>
                <a:cs typeface="Poppins SemiBold"/>
              </a:defRPr>
            </a:lvl9pPr>
          </a:lstStyle>
          <a:p>
            <a:pPr>
              <a:defRPr/>
            </a:pPr>
            <a:endParaRPr/>
          </a:p>
        </p:txBody>
      </p:sp>
      <p:sp>
        <p:nvSpPr>
          <p:cNvPr id="77" name="Google Shape;77;p18"/>
          <p:cNvSpPr txBox="1">
            <a:spLocks noGrp="1"/>
          </p:cNvSpPr>
          <p:nvPr>
            <p:ph type="subTitle" idx="1"/>
          </p:nvPr>
        </p:nvSpPr>
        <p:spPr bwMode="auto">
          <a:xfrm>
            <a:off x="417899" y="2286675"/>
            <a:ext cx="3944100" cy="652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15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pPr>
              <a:defRPr/>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PhAnim="0" matchingName="Title only" userDrawn="1">
  <p:cSld name="TITLE_ONLY_1">
    <p:spTree>
      <p:nvGrpSpPr>
        <p:cNvPr id="1" name=""/>
        <p:cNvGrpSpPr/>
        <p:nvPr/>
      </p:nvGrpSpPr>
      <p:grpSpPr bwMode="auto">
        <a:xfrm>
          <a:off x="0" y="0"/>
          <a:ext cx="0" cy="0"/>
          <a:chOff x="0" y="0"/>
          <a:chExt cx="0" cy="0"/>
        </a:xfrm>
      </p:grpSpPr>
      <p:sp>
        <p:nvSpPr>
          <p:cNvPr id="79" name="Google Shape;79;p19"/>
          <p:cNvSpPr txBox="1">
            <a:spLocks noGrp="1"/>
          </p:cNvSpPr>
          <p:nvPr>
            <p:ph type="title"/>
          </p:nvPr>
        </p:nvSpPr>
        <p:spPr bwMode="auto">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5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a:defRPr/>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PhAnim="0" matchingName="Big number" userDrawn="1">
  <p:cSld name="BIG_NUMBER">
    <p:spTree>
      <p:nvGrpSpPr>
        <p:cNvPr id="1" name=""/>
        <p:cNvGrpSpPr/>
        <p:nvPr/>
      </p:nvGrpSpPr>
      <p:grpSpPr bwMode="auto">
        <a:xfrm>
          <a:off x="0" y="0"/>
          <a:ext cx="0" cy="0"/>
          <a:chOff x="0" y="0"/>
          <a:chExt cx="0" cy="0"/>
        </a:xfrm>
      </p:grpSpPr>
      <p:sp>
        <p:nvSpPr>
          <p:cNvPr id="81" name="Google Shape;81;p20"/>
          <p:cNvSpPr txBox="1">
            <a:spLocks noGrp="1"/>
          </p:cNvSpPr>
          <p:nvPr>
            <p:ph type="title" hasCustomPrompt="1"/>
          </p:nvPr>
        </p:nvSpPr>
        <p:spPr bwMode="auto">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1000"/>
              <a:buNone/>
              <a:defRPr sz="11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pPr>
              <a:defRPr/>
            </a:pPr>
            <a:r>
              <a:t>xx%</a:t>
            </a:r>
          </a:p>
        </p:txBody>
      </p:sp>
      <p:sp>
        <p:nvSpPr>
          <p:cNvPr id="82" name="Google Shape;82;p20"/>
          <p:cNvSpPr txBox="1">
            <a:spLocks noGrp="1"/>
          </p:cNvSpPr>
          <p:nvPr>
            <p:ph type="body" idx="1"/>
          </p:nvPr>
        </p:nvSpPr>
        <p:spPr bwMode="auto">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00000"/>
              </a:lnSpc>
              <a:spcBef>
                <a:spcPts val="0"/>
              </a:spcBef>
              <a:spcAft>
                <a:spcPts val="0"/>
              </a:spcAft>
              <a:buSzPts val="1800"/>
              <a:buChar char="●"/>
              <a:defRPr/>
            </a:lvl1pPr>
            <a:lvl2pPr marL="914400" lvl="1" indent="-342900" algn="ctr">
              <a:lnSpc>
                <a:spcPct val="100000"/>
              </a:lnSpc>
              <a:spcBef>
                <a:spcPts val="0"/>
              </a:spcBef>
              <a:spcAft>
                <a:spcPts val="0"/>
              </a:spcAft>
              <a:buSzPts val="1800"/>
              <a:buChar char="○"/>
              <a:defRPr sz="1800"/>
            </a:lvl2pPr>
            <a:lvl3pPr marL="1371600" lvl="2" indent="-342900" algn="ctr">
              <a:lnSpc>
                <a:spcPct val="100000"/>
              </a:lnSpc>
              <a:spcBef>
                <a:spcPts val="0"/>
              </a:spcBef>
              <a:spcAft>
                <a:spcPts val="0"/>
              </a:spcAft>
              <a:buSzPts val="1800"/>
              <a:buChar char="■"/>
              <a:defRPr sz="1800"/>
            </a:lvl3pPr>
            <a:lvl4pPr marL="1828800" lvl="3" indent="-342900" algn="ctr">
              <a:lnSpc>
                <a:spcPct val="100000"/>
              </a:lnSpc>
              <a:spcBef>
                <a:spcPts val="0"/>
              </a:spcBef>
              <a:spcAft>
                <a:spcPts val="0"/>
              </a:spcAft>
              <a:buSzPts val="1800"/>
              <a:buChar char="●"/>
              <a:defRPr sz="1800"/>
            </a:lvl4pPr>
            <a:lvl5pPr marL="2286000" lvl="4" indent="-342900" algn="ctr">
              <a:lnSpc>
                <a:spcPct val="100000"/>
              </a:lnSpc>
              <a:spcBef>
                <a:spcPts val="0"/>
              </a:spcBef>
              <a:spcAft>
                <a:spcPts val="0"/>
              </a:spcAft>
              <a:buSzPts val="1800"/>
              <a:buChar char="○"/>
              <a:defRPr sz="1800"/>
            </a:lvl5pPr>
            <a:lvl6pPr marL="2743200" lvl="5" indent="-342900" algn="ctr">
              <a:lnSpc>
                <a:spcPct val="100000"/>
              </a:lnSpc>
              <a:spcBef>
                <a:spcPts val="0"/>
              </a:spcBef>
              <a:spcAft>
                <a:spcPts val="0"/>
              </a:spcAft>
              <a:buSzPts val="1800"/>
              <a:buChar char="■"/>
              <a:defRPr sz="1800"/>
            </a:lvl6pPr>
            <a:lvl7pPr marL="3200400" lvl="6" indent="-342900" algn="ctr">
              <a:lnSpc>
                <a:spcPct val="100000"/>
              </a:lnSpc>
              <a:spcBef>
                <a:spcPts val="0"/>
              </a:spcBef>
              <a:spcAft>
                <a:spcPts val="0"/>
              </a:spcAft>
              <a:buSzPts val="1800"/>
              <a:buChar char="●"/>
              <a:defRPr sz="1800"/>
            </a:lvl7pPr>
            <a:lvl8pPr marL="3657600" lvl="7" indent="-342900" algn="ctr">
              <a:lnSpc>
                <a:spcPct val="100000"/>
              </a:lnSpc>
              <a:spcBef>
                <a:spcPts val="0"/>
              </a:spcBef>
              <a:spcAft>
                <a:spcPts val="0"/>
              </a:spcAft>
              <a:buSzPts val="1800"/>
              <a:buChar char="○"/>
              <a:defRPr sz="1800"/>
            </a:lvl8pPr>
            <a:lvl9pPr marL="4114800" lvl="8" indent="-342900" algn="ctr">
              <a:lnSpc>
                <a:spcPct val="100000"/>
              </a:lnSpc>
              <a:spcBef>
                <a:spcPts val="0"/>
              </a:spcBef>
              <a:spcAft>
                <a:spcPts val="0"/>
              </a:spcAft>
              <a:buSzPts val="1800"/>
              <a:buChar char="■"/>
              <a:defRPr sz="1800"/>
            </a:lvl9pPr>
          </a:lstStyle>
          <a:p>
            <a:pPr>
              <a:defRPr/>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matchingName="Zwischenfolie 2" userDrawn="1">
  <p:cSld name="TITLE_1_1_1">
    <p:bg>
      <p:bgPr>
        <a:solidFill>
          <a:srgbClr val="DEE166"/>
        </a:solidFill>
        <a:effectLst/>
      </p:bgPr>
    </p:bg>
    <p:spTree>
      <p:nvGrpSpPr>
        <p:cNvPr id="1" name=""/>
        <p:cNvGrpSpPr/>
        <p:nvPr/>
      </p:nvGrpSpPr>
      <p:grpSpPr bwMode="auto">
        <a:xfrm>
          <a:off x="0" y="0"/>
          <a:ext cx="0" cy="0"/>
          <a:chOff x="0" y="0"/>
          <a:chExt cx="0" cy="0"/>
        </a:xfrm>
      </p:grpSpPr>
      <p:sp>
        <p:nvSpPr>
          <p:cNvPr id="12" name="Google Shape;12;p3"/>
          <p:cNvSpPr/>
          <p:nvPr/>
        </p:nvSpPr>
        <p:spPr bwMode="auto">
          <a:xfrm>
            <a:off x="8549625" y="4550050"/>
            <a:ext cx="377700" cy="430500"/>
          </a:xfrm>
          <a:prstGeom prst="rect">
            <a:avLst/>
          </a:prstGeom>
          <a:solidFill>
            <a:srgbClr val="DEE166"/>
          </a:solidFill>
          <a:ln>
            <a:noFill/>
          </a:ln>
        </p:spPr>
        <p:txBody>
          <a:bodyPr spcFirstLastPara="1" wrap="square" lIns="91425" tIns="91425" rIns="91425" bIns="91425" anchor="ctr" anchorCtr="0">
            <a:noAutofit/>
          </a:bodyPr>
          <a:lstStyle/>
          <a:p>
            <a:pPr marL="0" lvl="0" indent="0" algn="ctr">
              <a:spcBef>
                <a:spcPts val="0"/>
              </a:spcBef>
              <a:spcAft>
                <a:spcPts val="0"/>
              </a:spcAft>
              <a:buNone/>
              <a:defRPr/>
            </a:pPr>
            <a:endParaRPr>
              <a:latin typeface="Poppins"/>
              <a:ea typeface="Poppins"/>
              <a:cs typeface="Poppins"/>
            </a:endParaRPr>
          </a:p>
        </p:txBody>
      </p:sp>
      <p:sp>
        <p:nvSpPr>
          <p:cNvPr id="13" name="Google Shape;13;p3"/>
          <p:cNvSpPr txBox="1">
            <a:spLocks noGrp="1"/>
          </p:cNvSpPr>
          <p:nvPr>
            <p:ph type="ctrTitle"/>
          </p:nvPr>
        </p:nvSpPr>
        <p:spPr bwMode="auto">
          <a:xfrm>
            <a:off x="464100" y="1001075"/>
            <a:ext cx="6171000" cy="2214000"/>
          </a:xfrm>
          <a:prstGeom prst="rect">
            <a:avLst/>
          </a:prstGeom>
        </p:spPr>
        <p:txBody>
          <a:bodyPr spcFirstLastPara="1" wrap="square" lIns="91425" tIns="91425" rIns="91425" bIns="91425" anchor="b" anchorCtr="0">
            <a:noAutofit/>
          </a:bodyPr>
          <a:lstStyle>
            <a:lvl1pPr lvl="0">
              <a:spcBef>
                <a:spcPts val="0"/>
              </a:spcBef>
              <a:spcAft>
                <a:spcPts val="0"/>
              </a:spcAft>
              <a:buSzPts val="4000"/>
              <a:buFont typeface="Poppins SemiBold"/>
              <a:buNone/>
              <a:defRPr sz="4000">
                <a:latin typeface="Poppins SemiBold"/>
                <a:ea typeface="Poppins SemiBold"/>
                <a:cs typeface="Poppins SemiBold"/>
              </a:defRPr>
            </a:lvl1pPr>
            <a:lvl2pPr lvl="1" algn="ctr">
              <a:spcBef>
                <a:spcPts val="0"/>
              </a:spcBef>
              <a:spcAft>
                <a:spcPts val="0"/>
              </a:spcAft>
              <a:buSzPts val="5200"/>
              <a:buFont typeface="Poppins SemiBold"/>
              <a:buNone/>
              <a:defRPr sz="5200">
                <a:latin typeface="Poppins SemiBold"/>
                <a:ea typeface="Poppins SemiBold"/>
                <a:cs typeface="Poppins SemiBold"/>
              </a:defRPr>
            </a:lvl2pPr>
            <a:lvl3pPr lvl="2" algn="ctr">
              <a:spcBef>
                <a:spcPts val="0"/>
              </a:spcBef>
              <a:spcAft>
                <a:spcPts val="0"/>
              </a:spcAft>
              <a:buSzPts val="5200"/>
              <a:buFont typeface="Poppins SemiBold"/>
              <a:buNone/>
              <a:defRPr sz="5200">
                <a:latin typeface="Poppins SemiBold"/>
                <a:ea typeface="Poppins SemiBold"/>
                <a:cs typeface="Poppins SemiBold"/>
              </a:defRPr>
            </a:lvl3pPr>
            <a:lvl4pPr lvl="3" algn="ctr">
              <a:spcBef>
                <a:spcPts val="0"/>
              </a:spcBef>
              <a:spcAft>
                <a:spcPts val="0"/>
              </a:spcAft>
              <a:buSzPts val="5200"/>
              <a:buFont typeface="Poppins SemiBold"/>
              <a:buNone/>
              <a:defRPr sz="5200">
                <a:latin typeface="Poppins SemiBold"/>
                <a:ea typeface="Poppins SemiBold"/>
                <a:cs typeface="Poppins SemiBold"/>
              </a:defRPr>
            </a:lvl4pPr>
            <a:lvl5pPr lvl="4" algn="ctr">
              <a:spcBef>
                <a:spcPts val="0"/>
              </a:spcBef>
              <a:spcAft>
                <a:spcPts val="0"/>
              </a:spcAft>
              <a:buSzPts val="5200"/>
              <a:buFont typeface="Poppins SemiBold"/>
              <a:buNone/>
              <a:defRPr sz="5200">
                <a:latin typeface="Poppins SemiBold"/>
                <a:ea typeface="Poppins SemiBold"/>
                <a:cs typeface="Poppins SemiBold"/>
              </a:defRPr>
            </a:lvl5pPr>
            <a:lvl6pPr lvl="5" algn="ctr">
              <a:spcBef>
                <a:spcPts val="0"/>
              </a:spcBef>
              <a:spcAft>
                <a:spcPts val="0"/>
              </a:spcAft>
              <a:buSzPts val="5200"/>
              <a:buFont typeface="Poppins SemiBold"/>
              <a:buNone/>
              <a:defRPr sz="5200">
                <a:latin typeface="Poppins SemiBold"/>
                <a:ea typeface="Poppins SemiBold"/>
                <a:cs typeface="Poppins SemiBold"/>
              </a:defRPr>
            </a:lvl6pPr>
            <a:lvl7pPr lvl="6" algn="ctr">
              <a:spcBef>
                <a:spcPts val="0"/>
              </a:spcBef>
              <a:spcAft>
                <a:spcPts val="0"/>
              </a:spcAft>
              <a:buSzPts val="5200"/>
              <a:buFont typeface="Poppins SemiBold"/>
              <a:buNone/>
              <a:defRPr sz="5200">
                <a:latin typeface="Poppins SemiBold"/>
                <a:ea typeface="Poppins SemiBold"/>
                <a:cs typeface="Poppins SemiBold"/>
              </a:defRPr>
            </a:lvl7pPr>
            <a:lvl8pPr lvl="7" algn="ctr">
              <a:spcBef>
                <a:spcPts val="0"/>
              </a:spcBef>
              <a:spcAft>
                <a:spcPts val="0"/>
              </a:spcAft>
              <a:buSzPts val="5200"/>
              <a:buFont typeface="Poppins SemiBold"/>
              <a:buNone/>
              <a:defRPr sz="5200">
                <a:latin typeface="Poppins SemiBold"/>
                <a:ea typeface="Poppins SemiBold"/>
                <a:cs typeface="Poppins SemiBold"/>
              </a:defRPr>
            </a:lvl8pPr>
            <a:lvl9pPr lvl="8" algn="ctr">
              <a:spcBef>
                <a:spcPts val="0"/>
              </a:spcBef>
              <a:spcAft>
                <a:spcPts val="0"/>
              </a:spcAft>
              <a:buSzPts val="5200"/>
              <a:buFont typeface="Poppins SemiBold"/>
              <a:buNone/>
              <a:defRPr sz="5200">
                <a:latin typeface="Poppins SemiBold"/>
                <a:ea typeface="Poppins SemiBold"/>
                <a:cs typeface="Poppins SemiBold"/>
              </a:defRPr>
            </a:lvl9pPr>
          </a:lstStyle>
          <a:p>
            <a:pPr>
              <a:defRPr/>
            </a:pPr>
            <a:endParaRPr/>
          </a:p>
        </p:txBody>
      </p:sp>
      <p:sp>
        <p:nvSpPr>
          <p:cNvPr id="14" name="Google Shape;14;p3"/>
          <p:cNvSpPr txBox="1">
            <a:spLocks noGrp="1"/>
          </p:cNvSpPr>
          <p:nvPr>
            <p:ph type="subTitle" idx="1"/>
          </p:nvPr>
        </p:nvSpPr>
        <p:spPr bwMode="auto">
          <a:xfrm>
            <a:off x="464100" y="3291325"/>
            <a:ext cx="8085600" cy="503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dk1"/>
              </a:buClr>
              <a:buSzPts val="2000"/>
              <a:buFont typeface="Poppins SemiBold"/>
              <a:buNone/>
              <a:defRPr sz="2000">
                <a:solidFill>
                  <a:schemeClr val="dk1"/>
                </a:solidFill>
                <a:latin typeface="Poppins SemiBold"/>
                <a:ea typeface="Poppins SemiBold"/>
                <a:cs typeface="Poppins SemiBold"/>
              </a:defRPr>
            </a:lvl1pPr>
            <a:lvl2pPr lvl="1">
              <a:lnSpc>
                <a:spcPct val="100000"/>
              </a:lnSpc>
              <a:spcBef>
                <a:spcPts val="0"/>
              </a:spcBef>
              <a:spcAft>
                <a:spcPts val="0"/>
              </a:spcAft>
              <a:buClr>
                <a:schemeClr val="dk1"/>
              </a:buClr>
              <a:buSzPts val="2000"/>
              <a:buFont typeface="Poppins SemiBold"/>
              <a:buNone/>
              <a:defRPr sz="2000">
                <a:solidFill>
                  <a:schemeClr val="dk1"/>
                </a:solidFill>
                <a:latin typeface="Poppins SemiBold"/>
                <a:ea typeface="Poppins SemiBold"/>
                <a:cs typeface="Poppins SemiBold"/>
              </a:defRPr>
            </a:lvl2pPr>
            <a:lvl3pPr lvl="2">
              <a:lnSpc>
                <a:spcPct val="100000"/>
              </a:lnSpc>
              <a:spcBef>
                <a:spcPts val="0"/>
              </a:spcBef>
              <a:spcAft>
                <a:spcPts val="0"/>
              </a:spcAft>
              <a:buClr>
                <a:schemeClr val="dk1"/>
              </a:buClr>
              <a:buSzPts val="2000"/>
              <a:buFont typeface="Poppins SemiBold"/>
              <a:buNone/>
              <a:defRPr sz="2000">
                <a:solidFill>
                  <a:schemeClr val="dk1"/>
                </a:solidFill>
                <a:latin typeface="Poppins SemiBold"/>
                <a:ea typeface="Poppins SemiBold"/>
                <a:cs typeface="Poppins SemiBold"/>
              </a:defRPr>
            </a:lvl3pPr>
            <a:lvl4pPr lvl="3">
              <a:lnSpc>
                <a:spcPct val="100000"/>
              </a:lnSpc>
              <a:spcBef>
                <a:spcPts val="0"/>
              </a:spcBef>
              <a:spcAft>
                <a:spcPts val="0"/>
              </a:spcAft>
              <a:buClr>
                <a:schemeClr val="dk1"/>
              </a:buClr>
              <a:buSzPts val="2000"/>
              <a:buFont typeface="Poppins SemiBold"/>
              <a:buNone/>
              <a:defRPr sz="2000">
                <a:solidFill>
                  <a:schemeClr val="dk1"/>
                </a:solidFill>
                <a:latin typeface="Poppins SemiBold"/>
                <a:ea typeface="Poppins SemiBold"/>
                <a:cs typeface="Poppins SemiBold"/>
              </a:defRPr>
            </a:lvl4pPr>
            <a:lvl5pPr lvl="4">
              <a:lnSpc>
                <a:spcPct val="100000"/>
              </a:lnSpc>
              <a:spcBef>
                <a:spcPts val="0"/>
              </a:spcBef>
              <a:spcAft>
                <a:spcPts val="0"/>
              </a:spcAft>
              <a:buClr>
                <a:schemeClr val="dk1"/>
              </a:buClr>
              <a:buSzPts val="2000"/>
              <a:buFont typeface="Poppins SemiBold"/>
              <a:buNone/>
              <a:defRPr sz="2000">
                <a:solidFill>
                  <a:schemeClr val="dk1"/>
                </a:solidFill>
                <a:latin typeface="Poppins SemiBold"/>
                <a:ea typeface="Poppins SemiBold"/>
                <a:cs typeface="Poppins SemiBold"/>
              </a:defRPr>
            </a:lvl5pPr>
            <a:lvl6pPr lvl="5">
              <a:lnSpc>
                <a:spcPct val="100000"/>
              </a:lnSpc>
              <a:spcBef>
                <a:spcPts val="0"/>
              </a:spcBef>
              <a:spcAft>
                <a:spcPts val="0"/>
              </a:spcAft>
              <a:buClr>
                <a:schemeClr val="dk1"/>
              </a:buClr>
              <a:buSzPts val="2000"/>
              <a:buFont typeface="Poppins SemiBold"/>
              <a:buNone/>
              <a:defRPr sz="2000">
                <a:solidFill>
                  <a:schemeClr val="dk1"/>
                </a:solidFill>
                <a:latin typeface="Poppins SemiBold"/>
                <a:ea typeface="Poppins SemiBold"/>
                <a:cs typeface="Poppins SemiBold"/>
              </a:defRPr>
            </a:lvl6pPr>
            <a:lvl7pPr lvl="6">
              <a:lnSpc>
                <a:spcPct val="100000"/>
              </a:lnSpc>
              <a:spcBef>
                <a:spcPts val="0"/>
              </a:spcBef>
              <a:spcAft>
                <a:spcPts val="0"/>
              </a:spcAft>
              <a:buClr>
                <a:schemeClr val="dk1"/>
              </a:buClr>
              <a:buSzPts val="2000"/>
              <a:buFont typeface="Poppins SemiBold"/>
              <a:buNone/>
              <a:defRPr sz="2000">
                <a:solidFill>
                  <a:schemeClr val="dk1"/>
                </a:solidFill>
                <a:latin typeface="Poppins SemiBold"/>
                <a:ea typeface="Poppins SemiBold"/>
                <a:cs typeface="Poppins SemiBold"/>
              </a:defRPr>
            </a:lvl7pPr>
            <a:lvl8pPr lvl="7">
              <a:lnSpc>
                <a:spcPct val="100000"/>
              </a:lnSpc>
              <a:spcBef>
                <a:spcPts val="0"/>
              </a:spcBef>
              <a:spcAft>
                <a:spcPts val="0"/>
              </a:spcAft>
              <a:buClr>
                <a:schemeClr val="dk1"/>
              </a:buClr>
              <a:buSzPts val="2000"/>
              <a:buFont typeface="Poppins SemiBold"/>
              <a:buNone/>
              <a:defRPr sz="2000">
                <a:solidFill>
                  <a:schemeClr val="dk1"/>
                </a:solidFill>
                <a:latin typeface="Poppins SemiBold"/>
                <a:ea typeface="Poppins SemiBold"/>
                <a:cs typeface="Poppins SemiBold"/>
              </a:defRPr>
            </a:lvl8pPr>
            <a:lvl9pPr lvl="8">
              <a:lnSpc>
                <a:spcPct val="100000"/>
              </a:lnSpc>
              <a:spcBef>
                <a:spcPts val="0"/>
              </a:spcBef>
              <a:spcAft>
                <a:spcPts val="0"/>
              </a:spcAft>
              <a:buClr>
                <a:schemeClr val="dk1"/>
              </a:buClr>
              <a:buSzPts val="2000"/>
              <a:buFont typeface="Poppins SemiBold"/>
              <a:buNone/>
              <a:defRPr sz="2000">
                <a:solidFill>
                  <a:schemeClr val="dk1"/>
                </a:solidFill>
                <a:latin typeface="Poppins SemiBold"/>
                <a:ea typeface="Poppins SemiBold"/>
                <a:cs typeface="Poppins SemiBold"/>
              </a:defRPr>
            </a:lvl9pPr>
          </a:lstStyle>
          <a:p>
            <a:pPr>
              <a:defRPr/>
            </a:pPr>
            <a:endParaRPr/>
          </a:p>
        </p:txBody>
      </p:sp>
      <p:pic>
        <p:nvPicPr>
          <p:cNvPr id="15" name="Google Shape;15;p3"/>
          <p:cNvPicPr/>
          <p:nvPr/>
        </p:nvPicPr>
        <p:blipFill>
          <a:blip r:embed="rId2">
            <a:alphaModFix/>
          </a:blip>
          <a:srcRect t="467" r="5284"/>
          <a:stretch/>
        </p:blipFill>
        <p:spPr bwMode="auto">
          <a:xfrm rot="-2338774">
            <a:off x="6167444" y="-1337817"/>
            <a:ext cx="4091836" cy="4247833"/>
          </a:xfrm>
          <a:prstGeom prst="rect">
            <a:avLst/>
          </a:prstGeom>
          <a:noFill/>
          <a:ln>
            <a:noFill/>
          </a:ln>
        </p:spPr>
      </p:pic>
      <p:pic>
        <p:nvPicPr>
          <p:cNvPr id="16" name="Google Shape;16;p3"/>
          <p:cNvPicPr/>
          <p:nvPr/>
        </p:nvPicPr>
        <p:blipFill>
          <a:blip r:embed="rId2">
            <a:alphaModFix/>
          </a:blip>
          <a:srcRect b="70842"/>
          <a:stretch/>
        </p:blipFill>
        <p:spPr bwMode="auto">
          <a:xfrm rot="-4">
            <a:off x="-415250" y="3954220"/>
            <a:ext cx="4320000" cy="124439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PhAnim="0" matchingName="Titel und Text Element 3 1" userDrawn="1">
  <p:cSld name="ONE_COLUMN_TEXT_1_1">
    <p:spTree>
      <p:nvGrpSpPr>
        <p:cNvPr id="1" name=""/>
        <p:cNvGrpSpPr/>
        <p:nvPr/>
      </p:nvGrpSpPr>
      <p:grpSpPr bwMode="auto">
        <a:xfrm>
          <a:off x="0" y="0"/>
          <a:ext cx="0" cy="0"/>
          <a:chOff x="0" y="0"/>
          <a:chExt cx="0" cy="0"/>
        </a:xfrm>
      </p:grpSpPr>
      <p:sp>
        <p:nvSpPr>
          <p:cNvPr id="84" name="Google Shape;84;p21"/>
          <p:cNvSpPr txBox="1">
            <a:spLocks noGrp="1"/>
          </p:cNvSpPr>
          <p:nvPr>
            <p:ph type="title"/>
          </p:nvPr>
        </p:nvSpPr>
        <p:spPr bwMode="auto">
          <a:xfrm>
            <a:off x="464100" y="445025"/>
            <a:ext cx="56001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defRPr/>
            </a:pPr>
            <a:endParaRPr/>
          </a:p>
        </p:txBody>
      </p:sp>
      <p:sp>
        <p:nvSpPr>
          <p:cNvPr id="85" name="Google Shape;85;p21"/>
          <p:cNvSpPr txBox="1">
            <a:spLocks noGrp="1"/>
          </p:cNvSpPr>
          <p:nvPr>
            <p:ph type="body" idx="1"/>
          </p:nvPr>
        </p:nvSpPr>
        <p:spPr bwMode="auto">
          <a:xfrm>
            <a:off x="464100" y="1643075"/>
            <a:ext cx="8207700" cy="2925900"/>
          </a:xfrm>
          <a:prstGeom prst="rect">
            <a:avLst/>
          </a:prstGeom>
        </p:spPr>
        <p:txBody>
          <a:bodyPr spcFirstLastPara="1" wrap="square" lIns="91425" tIns="91425" rIns="91425" bIns="91425" anchor="t" anchorCtr="0">
            <a:noAutofit/>
          </a:bodyPr>
          <a:lstStyle>
            <a:lvl1pPr marL="457200" lvl="0" indent="-342900">
              <a:lnSpc>
                <a:spcPct val="114999"/>
              </a:lnSpc>
              <a:spcBef>
                <a:spcPts val="0"/>
              </a:spcBef>
              <a:spcAft>
                <a:spcPts val="0"/>
              </a:spcAft>
              <a:buClr>
                <a:schemeClr val="dk1"/>
              </a:buClr>
              <a:buSzPts val="1800"/>
              <a:buFont typeface="Poppins"/>
              <a:buChar char="●"/>
              <a:defRPr sz="1800">
                <a:solidFill>
                  <a:schemeClr val="dk1"/>
                </a:solidFill>
                <a:latin typeface="Poppins"/>
                <a:ea typeface="Poppins"/>
                <a:cs typeface="Poppins"/>
              </a:defRPr>
            </a:lvl1pPr>
            <a:lvl2pPr marL="914400" lvl="1"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2pPr>
            <a:lvl3pPr marL="1371600" lvl="2"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3pPr>
            <a:lvl4pPr marL="1828800" lvl="3"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4pPr>
            <a:lvl5pPr marL="2286000" lvl="4"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5pPr>
            <a:lvl6pPr marL="2743200" lvl="5"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6pPr>
            <a:lvl7pPr marL="3200400" lvl="6"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7pPr>
            <a:lvl8pPr marL="3657600" lvl="7"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8pPr>
            <a:lvl9pPr marL="4114800" lvl="8" indent="-304800">
              <a:lnSpc>
                <a:spcPct val="114999"/>
              </a:lnSpc>
              <a:spcBef>
                <a:spcPts val="0"/>
              </a:spcBef>
              <a:spcAft>
                <a:spcPts val="0"/>
              </a:spcAft>
              <a:buClr>
                <a:schemeClr val="dk1"/>
              </a:buClr>
              <a:buSzPts val="1200"/>
              <a:buFont typeface="Poppins"/>
              <a:buChar char="■"/>
              <a:defRPr>
                <a:solidFill>
                  <a:schemeClr val="dk1"/>
                </a:solidFill>
                <a:latin typeface="Poppins"/>
                <a:ea typeface="Poppins"/>
                <a:cs typeface="Poppins"/>
              </a:defRPr>
            </a:lvl9pPr>
          </a:lstStyle>
          <a:p>
            <a:pPr>
              <a:defRPr/>
            </a:pPr>
            <a:endParaRPr/>
          </a:p>
        </p:txBody>
      </p:sp>
      <p:pic>
        <p:nvPicPr>
          <p:cNvPr id="86" name="Google Shape;86;p21"/>
          <p:cNvPicPr/>
          <p:nvPr/>
        </p:nvPicPr>
        <p:blipFill>
          <a:blip r:embed="rId2">
            <a:alphaModFix/>
          </a:blip>
          <a:stretch/>
        </p:blipFill>
        <p:spPr bwMode="auto">
          <a:xfrm rot="-2340025">
            <a:off x="6135798" y="-1430230"/>
            <a:ext cx="4320000" cy="426959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PhAnim="0" matchingName="TITLE_1" userDrawn="1">
  <p:cSld name="TITLE_1">
    <p:spTree>
      <p:nvGrpSpPr>
        <p:cNvPr id="1" name=""/>
        <p:cNvGrpSpPr/>
        <p:nvPr/>
      </p:nvGrpSpPr>
      <p:grpSpPr bwMode="auto">
        <a:xfrm>
          <a:off x="0" y="0"/>
          <a:ext cx="0" cy="0"/>
          <a:chOff x="0" y="0"/>
          <a:chExt cx="0" cy="0"/>
        </a:xfrm>
      </p:grpSpPr>
      <p:pic>
        <p:nvPicPr>
          <p:cNvPr id="88" name="Google Shape;88;p22"/>
          <p:cNvPicPr/>
          <p:nvPr/>
        </p:nvPicPr>
        <p:blipFill>
          <a:blip r:embed="rId2">
            <a:alphaModFix/>
          </a:blip>
          <a:srcRect l="57805"/>
          <a:stretch/>
        </p:blipFill>
        <p:spPr bwMode="auto">
          <a:xfrm>
            <a:off x="7328601" y="4210775"/>
            <a:ext cx="1234652" cy="380049"/>
          </a:xfrm>
          <a:prstGeom prst="rect">
            <a:avLst/>
          </a:prstGeom>
          <a:noFill/>
          <a:ln>
            <a:noFill/>
          </a:ln>
        </p:spPr>
      </p:pic>
      <p:pic>
        <p:nvPicPr>
          <p:cNvPr id="89" name="Google Shape;89;p22"/>
          <p:cNvPicPr/>
          <p:nvPr/>
        </p:nvPicPr>
        <p:blipFill>
          <a:blip r:embed="rId3">
            <a:alphaModFix/>
          </a:blip>
          <a:srcRect t="31689" b="34081"/>
          <a:stretch/>
        </p:blipFill>
        <p:spPr bwMode="auto">
          <a:xfrm>
            <a:off x="4773800" y="4295706"/>
            <a:ext cx="669549" cy="229182"/>
          </a:xfrm>
          <a:prstGeom prst="rect">
            <a:avLst/>
          </a:prstGeom>
          <a:noFill/>
          <a:ln>
            <a:noFill/>
          </a:ln>
        </p:spPr>
      </p:pic>
      <p:pic>
        <p:nvPicPr>
          <p:cNvPr id="90" name="Google Shape;90;p22"/>
          <p:cNvPicPr/>
          <p:nvPr/>
        </p:nvPicPr>
        <p:blipFill>
          <a:blip r:embed="rId4">
            <a:alphaModFix/>
          </a:blip>
          <a:stretch/>
        </p:blipFill>
        <p:spPr bwMode="auto">
          <a:xfrm>
            <a:off x="3131526" y="4210776"/>
            <a:ext cx="380052" cy="380052"/>
          </a:xfrm>
          <a:prstGeom prst="rect">
            <a:avLst/>
          </a:prstGeom>
          <a:noFill/>
          <a:ln>
            <a:noFill/>
          </a:ln>
        </p:spPr>
      </p:pic>
      <p:pic>
        <p:nvPicPr>
          <p:cNvPr id="91" name="Google Shape;91;p22"/>
          <p:cNvPicPr/>
          <p:nvPr/>
        </p:nvPicPr>
        <p:blipFill>
          <a:blip r:embed="rId5">
            <a:alphaModFix/>
          </a:blip>
          <a:stretch/>
        </p:blipFill>
        <p:spPr bwMode="auto">
          <a:xfrm>
            <a:off x="3922300" y="4143995"/>
            <a:ext cx="616899" cy="513600"/>
          </a:xfrm>
          <a:prstGeom prst="rect">
            <a:avLst/>
          </a:prstGeom>
          <a:noFill/>
          <a:ln>
            <a:noFill/>
          </a:ln>
        </p:spPr>
      </p:pic>
      <p:pic>
        <p:nvPicPr>
          <p:cNvPr id="92" name="Google Shape;92;p22"/>
          <p:cNvPicPr/>
          <p:nvPr/>
        </p:nvPicPr>
        <p:blipFill>
          <a:blip r:embed="rId6">
            <a:alphaModFix/>
          </a:blip>
          <a:stretch/>
        </p:blipFill>
        <p:spPr bwMode="auto">
          <a:xfrm rot="849279">
            <a:off x="-2069698" y="-597380"/>
            <a:ext cx="4436083" cy="4821861"/>
          </a:xfrm>
          <a:prstGeom prst="rect">
            <a:avLst/>
          </a:prstGeom>
          <a:noFill/>
          <a:ln>
            <a:noFill/>
          </a:ln>
        </p:spPr>
      </p:pic>
      <p:sp>
        <p:nvSpPr>
          <p:cNvPr id="93" name="Google Shape;93;p22"/>
          <p:cNvSpPr txBox="1">
            <a:spLocks noGrp="1"/>
          </p:cNvSpPr>
          <p:nvPr>
            <p:ph type="title"/>
          </p:nvPr>
        </p:nvSpPr>
        <p:spPr bwMode="auto">
          <a:xfrm>
            <a:off x="2979800" y="1559350"/>
            <a:ext cx="4628400" cy="10653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atin typeface="Arial"/>
                <a:ea typeface="Arial"/>
                <a:cs typeface="Arial"/>
              </a:defRPr>
            </a:lvl2pPr>
            <a:lvl3pPr lvl="2">
              <a:spcBef>
                <a:spcPts val="0"/>
              </a:spcBef>
              <a:spcAft>
                <a:spcPts val="0"/>
              </a:spcAft>
              <a:buSzPts val="2800"/>
              <a:buNone/>
              <a:defRPr>
                <a:latin typeface="Arial"/>
                <a:ea typeface="Arial"/>
                <a:cs typeface="Arial"/>
              </a:defRPr>
            </a:lvl3pPr>
            <a:lvl4pPr lvl="3">
              <a:spcBef>
                <a:spcPts val="0"/>
              </a:spcBef>
              <a:spcAft>
                <a:spcPts val="0"/>
              </a:spcAft>
              <a:buSzPts val="2800"/>
              <a:buNone/>
              <a:defRPr>
                <a:latin typeface="Arial"/>
                <a:ea typeface="Arial"/>
                <a:cs typeface="Arial"/>
              </a:defRPr>
            </a:lvl4pPr>
            <a:lvl5pPr lvl="4">
              <a:spcBef>
                <a:spcPts val="0"/>
              </a:spcBef>
              <a:spcAft>
                <a:spcPts val="0"/>
              </a:spcAft>
              <a:buSzPts val="2800"/>
              <a:buNone/>
              <a:defRPr>
                <a:latin typeface="Arial"/>
                <a:ea typeface="Arial"/>
                <a:cs typeface="Arial"/>
              </a:defRPr>
            </a:lvl5pPr>
            <a:lvl6pPr lvl="5">
              <a:spcBef>
                <a:spcPts val="0"/>
              </a:spcBef>
              <a:spcAft>
                <a:spcPts val="0"/>
              </a:spcAft>
              <a:buSzPts val="2800"/>
              <a:buNone/>
              <a:defRPr>
                <a:latin typeface="Arial"/>
                <a:ea typeface="Arial"/>
                <a:cs typeface="Arial"/>
              </a:defRPr>
            </a:lvl6pPr>
            <a:lvl7pPr lvl="6">
              <a:spcBef>
                <a:spcPts val="0"/>
              </a:spcBef>
              <a:spcAft>
                <a:spcPts val="0"/>
              </a:spcAft>
              <a:buSzPts val="2800"/>
              <a:buNone/>
              <a:defRPr>
                <a:latin typeface="Arial"/>
                <a:ea typeface="Arial"/>
                <a:cs typeface="Arial"/>
              </a:defRPr>
            </a:lvl7pPr>
            <a:lvl8pPr lvl="7">
              <a:spcBef>
                <a:spcPts val="0"/>
              </a:spcBef>
              <a:spcAft>
                <a:spcPts val="0"/>
              </a:spcAft>
              <a:buSzPts val="2800"/>
              <a:buNone/>
              <a:defRPr>
                <a:latin typeface="Arial"/>
                <a:ea typeface="Arial"/>
                <a:cs typeface="Arial"/>
              </a:defRPr>
            </a:lvl8pPr>
            <a:lvl9pPr lvl="8">
              <a:spcBef>
                <a:spcPts val="0"/>
              </a:spcBef>
              <a:spcAft>
                <a:spcPts val="0"/>
              </a:spcAft>
              <a:buSzPts val="2800"/>
              <a:buNone/>
              <a:defRPr>
                <a:latin typeface="Arial"/>
                <a:ea typeface="Arial"/>
                <a:cs typeface="Arial"/>
              </a:defRPr>
            </a:lvl9pPr>
          </a:lstStyle>
          <a:p>
            <a:pPr>
              <a:defRPr/>
            </a:pPr>
            <a:endParaRPr/>
          </a:p>
        </p:txBody>
      </p:sp>
      <p:sp>
        <p:nvSpPr>
          <p:cNvPr id="94" name="Google Shape;94;p22"/>
          <p:cNvSpPr txBox="1">
            <a:spLocks noGrp="1"/>
          </p:cNvSpPr>
          <p:nvPr>
            <p:ph type="subTitle" idx="1"/>
          </p:nvPr>
        </p:nvSpPr>
        <p:spPr bwMode="auto">
          <a:xfrm>
            <a:off x="2979800" y="2624637"/>
            <a:ext cx="3955800" cy="768600"/>
          </a:xfrm>
          <a:prstGeom prst="rect">
            <a:avLst/>
          </a:prstGeom>
        </p:spPr>
        <p:txBody>
          <a:bodyPr spcFirstLastPara="1" wrap="square" lIns="91425" tIns="91425" rIns="91425" bIns="91425" anchor="t" anchorCtr="0">
            <a:normAutofit/>
          </a:bodyPr>
          <a:lstStyle>
            <a:lvl1pPr lvl="0">
              <a:spcBef>
                <a:spcPts val="0"/>
              </a:spcBef>
              <a:spcAft>
                <a:spcPts val="0"/>
              </a:spcAft>
              <a:buClr>
                <a:srgbClr val="FF9A5D"/>
              </a:buClr>
              <a:buSzPts val="1600"/>
              <a:buFont typeface="Open Sans"/>
              <a:buNone/>
              <a:defRPr>
                <a:solidFill>
                  <a:srgbClr val="FF9A5D"/>
                </a:solidFill>
                <a:latin typeface="Open Sans"/>
                <a:ea typeface="Open Sans"/>
                <a:cs typeface="Open Sans"/>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pPr>
              <a:defRPr/>
            </a:pPr>
            <a:endParaRPr/>
          </a:p>
        </p:txBody>
      </p:sp>
      <p:pic>
        <p:nvPicPr>
          <p:cNvPr id="95" name="Google Shape;95;p22"/>
          <p:cNvPicPr/>
          <p:nvPr/>
        </p:nvPicPr>
        <p:blipFill>
          <a:blip r:embed="rId7">
            <a:alphaModFix/>
          </a:blip>
          <a:srcRect/>
          <a:stretch/>
        </p:blipFill>
        <p:spPr bwMode="auto">
          <a:xfrm>
            <a:off x="7790100" y="356200"/>
            <a:ext cx="851173" cy="657616"/>
          </a:xfrm>
          <a:prstGeom prst="rect">
            <a:avLst/>
          </a:prstGeom>
          <a:noFill/>
          <a:ln>
            <a:noFill/>
          </a:ln>
        </p:spPr>
      </p:pic>
      <p:pic>
        <p:nvPicPr>
          <p:cNvPr id="96" name="Google Shape;96;p22"/>
          <p:cNvPicPr/>
          <p:nvPr/>
        </p:nvPicPr>
        <p:blipFill>
          <a:blip r:embed="rId2">
            <a:alphaModFix/>
          </a:blip>
          <a:srcRect r="48652"/>
          <a:stretch/>
        </p:blipFill>
        <p:spPr bwMode="auto">
          <a:xfrm>
            <a:off x="5749875" y="4210775"/>
            <a:ext cx="1502525" cy="380049"/>
          </a:xfrm>
          <a:prstGeom prst="rect">
            <a:avLst/>
          </a:prstGeom>
          <a:noFill/>
          <a:ln>
            <a:noFill/>
          </a:ln>
        </p:spPr>
      </p:pic>
      <p:sp>
        <p:nvSpPr>
          <p:cNvPr id="97" name="Google Shape;97;p22"/>
          <p:cNvSpPr txBox="1">
            <a:spLocks noGrp="1"/>
          </p:cNvSpPr>
          <p:nvPr>
            <p:ph type="subTitle" idx="2"/>
          </p:nvPr>
        </p:nvSpPr>
        <p:spPr bwMode="auto">
          <a:xfrm>
            <a:off x="3032200" y="1183850"/>
            <a:ext cx="2646000" cy="436500"/>
          </a:xfrm>
          <a:prstGeom prst="rect">
            <a:avLst/>
          </a:prstGeom>
        </p:spPr>
        <p:txBody>
          <a:bodyPr spcFirstLastPara="1" wrap="square" lIns="91425" tIns="91425" rIns="91425" bIns="91425" anchor="t" anchorCtr="0">
            <a:normAutofit/>
          </a:bodyPr>
          <a:lstStyle>
            <a:lvl1pPr lvl="0">
              <a:spcBef>
                <a:spcPts val="0"/>
              </a:spcBef>
              <a:spcAft>
                <a:spcPts val="0"/>
              </a:spcAft>
              <a:buClr>
                <a:srgbClr val="FF9A5D"/>
              </a:buClr>
              <a:buSzPts val="1600"/>
              <a:buFont typeface="Century Gothic"/>
              <a:buNone/>
              <a:defRPr>
                <a:solidFill>
                  <a:srgbClr val="FF9A5D"/>
                </a:solidFill>
                <a:latin typeface="Century Gothic"/>
                <a:ea typeface="Century Gothic"/>
                <a:cs typeface="Century Gothic"/>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pPr>
              <a:defRPr/>
            </a:pPr>
            <a:endParaRPr/>
          </a:p>
        </p:txBody>
      </p:sp>
      <p:sp>
        <p:nvSpPr>
          <p:cNvPr id="98" name="Google Shape;98;p22"/>
          <p:cNvSpPr/>
          <p:nvPr/>
        </p:nvSpPr>
        <p:spPr bwMode="auto">
          <a:xfrm>
            <a:off x="8490600" y="4705650"/>
            <a:ext cx="616800" cy="436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a:spcBef>
                <a:spcPts val="0"/>
              </a:spcBef>
              <a:spcAft>
                <a:spcPts val="0"/>
              </a:spcAft>
              <a:buNone/>
              <a:defRPr/>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PhAnim="0" matchingName="Title and body" userDrawn="1">
  <p:cSld name="TITLE_AND_BODY_2">
    <p:spTree>
      <p:nvGrpSpPr>
        <p:cNvPr id="1" name=""/>
        <p:cNvGrpSpPr/>
        <p:nvPr/>
      </p:nvGrpSpPr>
      <p:grpSpPr bwMode="auto">
        <a:xfrm>
          <a:off x="0" y="0"/>
          <a:ext cx="0" cy="0"/>
          <a:chOff x="0" y="0"/>
          <a:chExt cx="0" cy="0"/>
        </a:xfrm>
      </p:grpSpPr>
      <p:sp>
        <p:nvSpPr>
          <p:cNvPr id="100" name="Google Shape;100;p23"/>
          <p:cNvSpPr txBox="1">
            <a:spLocks noGrp="1"/>
          </p:cNvSpPr>
          <p:nvPr>
            <p:ph type="title"/>
          </p:nvPr>
        </p:nvSpPr>
        <p:spPr bwMode="auto">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5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a:defRPr/>
            </a:pPr>
            <a:endParaRPr/>
          </a:p>
        </p:txBody>
      </p:sp>
      <p:sp>
        <p:nvSpPr>
          <p:cNvPr id="101" name="Google Shape;101;p23"/>
          <p:cNvSpPr txBox="1">
            <a:spLocks noGrp="1"/>
          </p:cNvSpPr>
          <p:nvPr>
            <p:ph type="body" idx="1"/>
          </p:nvPr>
        </p:nvSpPr>
        <p:spPr bwMode="auto">
          <a:xfrm>
            <a:off x="311700" y="1152475"/>
            <a:ext cx="8520600" cy="3483900"/>
          </a:xfrm>
          <a:prstGeom prst="rect">
            <a:avLst/>
          </a:prstGeom>
          <a:noFill/>
          <a:ln>
            <a:noFill/>
          </a:ln>
        </p:spPr>
        <p:txBody>
          <a:bodyPr spcFirstLastPara="1" wrap="square" lIns="91425" tIns="91425" rIns="91425" bIns="91425" anchor="t" anchorCtr="0">
            <a:norm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pPr>
              <a:defRPr/>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matchingName="Title and body 1" userDrawn="1">
  <p:cSld name="TITLE_AND_BODY_3">
    <p:spTree>
      <p:nvGrpSpPr>
        <p:cNvPr id="1" name=""/>
        <p:cNvGrpSpPr/>
        <p:nvPr/>
      </p:nvGrpSpPr>
      <p:grpSpPr bwMode="auto">
        <a:xfrm>
          <a:off x="0" y="0"/>
          <a:ext cx="0" cy="0"/>
          <a:chOff x="0" y="0"/>
          <a:chExt cx="0" cy="0"/>
        </a:xfrm>
      </p:grpSpPr>
      <p:sp>
        <p:nvSpPr>
          <p:cNvPr id="103" name="Google Shape;103;p24"/>
          <p:cNvSpPr txBox="1">
            <a:spLocks noGrp="1"/>
          </p:cNvSpPr>
          <p:nvPr>
            <p:ph type="title"/>
          </p:nvPr>
        </p:nvSpPr>
        <p:spPr bwMode="auto">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5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a:defRPr/>
            </a:pPr>
            <a:endParaRPr/>
          </a:p>
        </p:txBody>
      </p:sp>
      <p:sp>
        <p:nvSpPr>
          <p:cNvPr id="104" name="Google Shape;104;p24"/>
          <p:cNvSpPr txBox="1">
            <a:spLocks noGrp="1"/>
          </p:cNvSpPr>
          <p:nvPr>
            <p:ph type="body" idx="1"/>
          </p:nvPr>
        </p:nvSpPr>
        <p:spPr bwMode="auto">
          <a:xfrm>
            <a:off x="311700" y="1152475"/>
            <a:ext cx="8520600" cy="3483900"/>
          </a:xfrm>
          <a:prstGeom prst="rect">
            <a:avLst/>
          </a:prstGeom>
          <a:noFill/>
          <a:ln>
            <a:noFill/>
          </a:ln>
        </p:spPr>
        <p:txBody>
          <a:bodyPr spcFirstLastPara="1" wrap="square" lIns="91425" tIns="91425" rIns="91425" bIns="91425" anchor="t" anchorCtr="0">
            <a:norm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pPr>
              <a:defRPr/>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PhAnim="0" matchingName="Title and body 2" userDrawn="1">
  <p:cSld name="TITLE_AND_BODY_4">
    <p:spTree>
      <p:nvGrpSpPr>
        <p:cNvPr id="1" name=""/>
        <p:cNvGrpSpPr/>
        <p:nvPr/>
      </p:nvGrpSpPr>
      <p:grpSpPr bwMode="auto">
        <a:xfrm>
          <a:off x="0" y="0"/>
          <a:ext cx="0" cy="0"/>
          <a:chOff x="0" y="0"/>
          <a:chExt cx="0" cy="0"/>
        </a:xfrm>
      </p:grpSpPr>
      <p:sp>
        <p:nvSpPr>
          <p:cNvPr id="106" name="Google Shape;106;p25"/>
          <p:cNvSpPr txBox="1">
            <a:spLocks noGrp="1"/>
          </p:cNvSpPr>
          <p:nvPr>
            <p:ph type="title"/>
          </p:nvPr>
        </p:nvSpPr>
        <p:spPr bwMode="auto">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5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a:defRPr/>
            </a:pPr>
            <a:endParaRPr/>
          </a:p>
        </p:txBody>
      </p:sp>
      <p:sp>
        <p:nvSpPr>
          <p:cNvPr id="107" name="Google Shape;107;p25"/>
          <p:cNvSpPr txBox="1">
            <a:spLocks noGrp="1"/>
          </p:cNvSpPr>
          <p:nvPr>
            <p:ph type="body" idx="1"/>
          </p:nvPr>
        </p:nvSpPr>
        <p:spPr bwMode="auto">
          <a:xfrm>
            <a:off x="311700" y="1152475"/>
            <a:ext cx="8520600" cy="3483900"/>
          </a:xfrm>
          <a:prstGeom prst="rect">
            <a:avLst/>
          </a:prstGeom>
          <a:noFill/>
          <a:ln>
            <a:noFill/>
          </a:ln>
        </p:spPr>
        <p:txBody>
          <a:bodyPr spcFirstLastPara="1" wrap="square" lIns="91425" tIns="91425" rIns="91425" bIns="91425" anchor="t" anchorCtr="0">
            <a:normAutofit/>
          </a:bodyPr>
          <a:lstStyle>
            <a:lvl1pPr marL="457200" lvl="0" indent="-342900" algn="l">
              <a:lnSpc>
                <a:spcPct val="100000"/>
              </a:lnSpc>
              <a:spcBef>
                <a:spcPts val="0"/>
              </a:spcBef>
              <a:spcAft>
                <a:spcPts val="0"/>
              </a:spcAft>
              <a:buSzPts val="18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pPr>
              <a:defRPr/>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PhAnim="0" matchingName="Title only 1" userDrawn="1">
  <p:cSld name="TITLE_ONLY_2">
    <p:spTree>
      <p:nvGrpSpPr>
        <p:cNvPr id="1" name=""/>
        <p:cNvGrpSpPr/>
        <p:nvPr/>
      </p:nvGrpSpPr>
      <p:grpSpPr bwMode="auto">
        <a:xfrm>
          <a:off x="0" y="0"/>
          <a:ext cx="0" cy="0"/>
          <a:chOff x="0" y="0"/>
          <a:chExt cx="0" cy="0"/>
        </a:xfrm>
      </p:grpSpPr>
      <p:sp>
        <p:nvSpPr>
          <p:cNvPr id="109" name="Google Shape;109;p26"/>
          <p:cNvSpPr txBox="1">
            <a:spLocks noGrp="1"/>
          </p:cNvSpPr>
          <p:nvPr>
            <p:ph type="title"/>
          </p:nvPr>
        </p:nvSpPr>
        <p:spPr bwMode="auto">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5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pPr>
              <a:defRPr/>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matchingName="Titel und Text normal 1" userDrawn="1">
  <p:cSld name="TITLE_AND_TWO_COLUMNS_1_2">
    <p:spTree>
      <p:nvGrpSpPr>
        <p:cNvPr id="1" name=""/>
        <p:cNvGrpSpPr/>
        <p:nvPr/>
      </p:nvGrpSpPr>
      <p:grpSpPr bwMode="auto">
        <a:xfrm>
          <a:off x="0" y="0"/>
          <a:ext cx="0" cy="0"/>
          <a:chOff x="0" y="0"/>
          <a:chExt cx="0" cy="0"/>
        </a:xfrm>
      </p:grpSpPr>
      <p:sp>
        <p:nvSpPr>
          <p:cNvPr id="111" name="Google Shape;111;p27"/>
          <p:cNvSpPr txBox="1">
            <a:spLocks noGrp="1"/>
          </p:cNvSpPr>
          <p:nvPr>
            <p:ph type="title"/>
          </p:nvPr>
        </p:nvSpPr>
        <p:spPr bwMode="auto">
          <a:xfrm>
            <a:off x="464100" y="445025"/>
            <a:ext cx="8255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defRPr/>
            </a:pPr>
            <a:endParaRPr/>
          </a:p>
        </p:txBody>
      </p:sp>
      <p:sp>
        <p:nvSpPr>
          <p:cNvPr id="112" name="Google Shape;112;p27"/>
          <p:cNvSpPr txBox="1">
            <a:spLocks noGrp="1"/>
          </p:cNvSpPr>
          <p:nvPr>
            <p:ph type="body" idx="1"/>
          </p:nvPr>
        </p:nvSpPr>
        <p:spPr bwMode="auto">
          <a:xfrm>
            <a:off x="464100" y="1152475"/>
            <a:ext cx="8255400" cy="3416400"/>
          </a:xfrm>
          <a:prstGeom prst="rect">
            <a:avLst/>
          </a:prstGeom>
        </p:spPr>
        <p:txBody>
          <a:bodyPr spcFirstLastPara="1" wrap="square" lIns="91425" tIns="91425" rIns="91425" bIns="91425" anchor="t" anchorCtr="0">
            <a:noAutofit/>
          </a:bodyPr>
          <a:lstStyle>
            <a:lvl1pPr marL="457200" lvl="0" indent="-330200">
              <a:lnSpc>
                <a:spcPct val="114999"/>
              </a:lnSpc>
              <a:spcBef>
                <a:spcPts val="0"/>
              </a:spcBef>
              <a:spcAft>
                <a:spcPts val="0"/>
              </a:spcAft>
              <a:buClr>
                <a:schemeClr val="dk1"/>
              </a:buClr>
              <a:buSzPts val="1600"/>
              <a:buFont typeface="Poppins"/>
              <a:buChar char="●"/>
              <a:defRPr sz="1600">
                <a:solidFill>
                  <a:schemeClr val="dk1"/>
                </a:solidFill>
                <a:latin typeface="Poppins"/>
                <a:ea typeface="Poppins"/>
                <a:cs typeface="Poppins"/>
              </a:defRPr>
            </a:lvl1pPr>
            <a:lvl2pPr marL="914400" lvl="1" indent="-304800">
              <a:lnSpc>
                <a:spcPct val="114999"/>
              </a:lnSpc>
              <a:spcBef>
                <a:spcPts val="0"/>
              </a:spcBef>
              <a:spcAft>
                <a:spcPts val="0"/>
              </a:spcAft>
              <a:buClr>
                <a:schemeClr val="dk1"/>
              </a:buClr>
              <a:buSzPts val="1200"/>
              <a:buFont typeface="Poppins"/>
              <a:buChar char="○"/>
              <a:defRPr sz="1200">
                <a:solidFill>
                  <a:schemeClr val="dk1"/>
                </a:solidFill>
                <a:latin typeface="Poppins"/>
                <a:ea typeface="Poppins"/>
                <a:cs typeface="Poppins"/>
              </a:defRPr>
            </a:lvl2pPr>
            <a:lvl3pPr marL="1371600" lvl="2" indent="-304800">
              <a:lnSpc>
                <a:spcPct val="114999"/>
              </a:lnSpc>
              <a:spcBef>
                <a:spcPts val="0"/>
              </a:spcBef>
              <a:spcAft>
                <a:spcPts val="0"/>
              </a:spcAft>
              <a:buClr>
                <a:schemeClr val="dk1"/>
              </a:buClr>
              <a:buSzPts val="1200"/>
              <a:buFont typeface="Poppins"/>
              <a:buChar char="■"/>
              <a:defRPr sz="1200">
                <a:solidFill>
                  <a:schemeClr val="dk1"/>
                </a:solidFill>
                <a:latin typeface="Poppins"/>
                <a:ea typeface="Poppins"/>
                <a:cs typeface="Poppins"/>
              </a:defRPr>
            </a:lvl3pPr>
            <a:lvl4pPr marL="1828800" lvl="3" indent="-304800">
              <a:lnSpc>
                <a:spcPct val="114999"/>
              </a:lnSpc>
              <a:spcBef>
                <a:spcPts val="0"/>
              </a:spcBef>
              <a:spcAft>
                <a:spcPts val="0"/>
              </a:spcAft>
              <a:buClr>
                <a:schemeClr val="dk1"/>
              </a:buClr>
              <a:buSzPts val="1200"/>
              <a:buFont typeface="Poppins"/>
              <a:buChar char="●"/>
              <a:defRPr sz="1200">
                <a:solidFill>
                  <a:schemeClr val="dk1"/>
                </a:solidFill>
                <a:latin typeface="Poppins"/>
                <a:ea typeface="Poppins"/>
                <a:cs typeface="Poppins"/>
              </a:defRPr>
            </a:lvl4pPr>
            <a:lvl5pPr marL="2286000" lvl="4" indent="-304800">
              <a:lnSpc>
                <a:spcPct val="114999"/>
              </a:lnSpc>
              <a:spcBef>
                <a:spcPts val="0"/>
              </a:spcBef>
              <a:spcAft>
                <a:spcPts val="0"/>
              </a:spcAft>
              <a:buClr>
                <a:schemeClr val="dk1"/>
              </a:buClr>
              <a:buSzPts val="1200"/>
              <a:buFont typeface="Poppins"/>
              <a:buChar char="○"/>
              <a:defRPr sz="1200">
                <a:solidFill>
                  <a:schemeClr val="dk1"/>
                </a:solidFill>
                <a:latin typeface="Poppins"/>
                <a:ea typeface="Poppins"/>
                <a:cs typeface="Poppins"/>
              </a:defRPr>
            </a:lvl5pPr>
            <a:lvl6pPr marL="2743200" lvl="5" indent="-304800">
              <a:lnSpc>
                <a:spcPct val="114999"/>
              </a:lnSpc>
              <a:spcBef>
                <a:spcPts val="0"/>
              </a:spcBef>
              <a:spcAft>
                <a:spcPts val="0"/>
              </a:spcAft>
              <a:buClr>
                <a:schemeClr val="dk1"/>
              </a:buClr>
              <a:buSzPts val="1200"/>
              <a:buFont typeface="Poppins"/>
              <a:buChar char="■"/>
              <a:defRPr sz="1200">
                <a:solidFill>
                  <a:schemeClr val="dk1"/>
                </a:solidFill>
                <a:latin typeface="Poppins"/>
                <a:ea typeface="Poppins"/>
                <a:cs typeface="Poppins"/>
              </a:defRPr>
            </a:lvl6pPr>
            <a:lvl7pPr marL="3200400" lvl="6" indent="-304800">
              <a:lnSpc>
                <a:spcPct val="114999"/>
              </a:lnSpc>
              <a:spcBef>
                <a:spcPts val="0"/>
              </a:spcBef>
              <a:spcAft>
                <a:spcPts val="0"/>
              </a:spcAft>
              <a:buClr>
                <a:schemeClr val="dk1"/>
              </a:buClr>
              <a:buSzPts val="1200"/>
              <a:buFont typeface="Poppins"/>
              <a:buChar char="●"/>
              <a:defRPr sz="1200">
                <a:solidFill>
                  <a:schemeClr val="dk1"/>
                </a:solidFill>
                <a:latin typeface="Poppins"/>
                <a:ea typeface="Poppins"/>
                <a:cs typeface="Poppins"/>
              </a:defRPr>
            </a:lvl7pPr>
            <a:lvl8pPr marL="3657600" lvl="7" indent="-304800">
              <a:lnSpc>
                <a:spcPct val="114999"/>
              </a:lnSpc>
              <a:spcBef>
                <a:spcPts val="0"/>
              </a:spcBef>
              <a:spcAft>
                <a:spcPts val="0"/>
              </a:spcAft>
              <a:buClr>
                <a:schemeClr val="dk1"/>
              </a:buClr>
              <a:buSzPts val="1200"/>
              <a:buFont typeface="Poppins"/>
              <a:buChar char="○"/>
              <a:defRPr sz="1200">
                <a:solidFill>
                  <a:schemeClr val="dk1"/>
                </a:solidFill>
                <a:latin typeface="Poppins"/>
                <a:ea typeface="Poppins"/>
                <a:cs typeface="Poppins"/>
              </a:defRPr>
            </a:lvl8pPr>
            <a:lvl9pPr marL="4114800" lvl="8" indent="-304800">
              <a:lnSpc>
                <a:spcPct val="114999"/>
              </a:lnSpc>
              <a:spcBef>
                <a:spcPts val="0"/>
              </a:spcBef>
              <a:spcAft>
                <a:spcPts val="0"/>
              </a:spcAft>
              <a:buClr>
                <a:schemeClr val="dk1"/>
              </a:buClr>
              <a:buSzPts val="1200"/>
              <a:buFont typeface="Poppins"/>
              <a:buChar char="■"/>
              <a:defRPr sz="1200">
                <a:solidFill>
                  <a:schemeClr val="dk1"/>
                </a:solidFill>
                <a:latin typeface="Poppins"/>
                <a:ea typeface="Poppins"/>
                <a:cs typeface="Poppins"/>
              </a:defRPr>
            </a:lvl9pPr>
          </a:lstStyle>
          <a:p>
            <a:pPr>
              <a:defRPr/>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PhAnim="0" matchingName="Title and body 3" userDrawn="1">
  <p:cSld name="TITLE_AND_BODY_5">
    <p:spTree>
      <p:nvGrpSpPr>
        <p:cNvPr id="1" name=""/>
        <p:cNvGrpSpPr/>
        <p:nvPr/>
      </p:nvGrpSpPr>
      <p:grpSpPr bwMode="auto">
        <a:xfrm>
          <a:off x="0" y="0"/>
          <a:ext cx="0" cy="0"/>
          <a:chOff x="0" y="0"/>
          <a:chExt cx="0" cy="0"/>
        </a:xfrm>
      </p:grpSpPr>
      <p:sp>
        <p:nvSpPr>
          <p:cNvPr id="114" name="Google Shape;114;p28"/>
          <p:cNvSpPr txBox="1">
            <a:spLocks noGrp="1"/>
          </p:cNvSpPr>
          <p:nvPr>
            <p:ph type="title"/>
          </p:nvPr>
        </p:nvSpPr>
        <p:spPr bwMode="auto">
          <a:xfrm>
            <a:off x="311700" y="445025"/>
            <a:ext cx="8520600" cy="572700"/>
          </a:xfrm>
          <a:prstGeom prst="rect">
            <a:avLst/>
          </a:prstGeom>
          <a:noFill/>
          <a:ln>
            <a:noFill/>
          </a:ln>
        </p:spPr>
        <p:txBody>
          <a:bodyPr spcFirstLastPara="1" wrap="square" lIns="45725" tIns="45725" rIns="45725" bIns="45725" anchor="t" anchorCtr="0">
            <a:noAutofit/>
          </a:bodyPr>
          <a:lstStyle>
            <a:lvl1pPr lvl="0" algn="l">
              <a:lnSpc>
                <a:spcPct val="100000"/>
              </a:lnSpc>
              <a:spcBef>
                <a:spcPts val="0"/>
              </a:spcBef>
              <a:spcAft>
                <a:spcPts val="0"/>
              </a:spcAft>
              <a:buSzPts val="2500"/>
              <a:buNone/>
              <a:defRPr sz="2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a:defRPr/>
            </a:pPr>
            <a:endParaRPr/>
          </a:p>
        </p:txBody>
      </p:sp>
      <p:sp>
        <p:nvSpPr>
          <p:cNvPr id="115" name="Google Shape;115;p28"/>
          <p:cNvSpPr txBox="1">
            <a:spLocks noGrp="1"/>
          </p:cNvSpPr>
          <p:nvPr>
            <p:ph type="body" idx="1"/>
          </p:nvPr>
        </p:nvSpPr>
        <p:spPr bwMode="auto">
          <a:xfrm>
            <a:off x="311700" y="1152475"/>
            <a:ext cx="8520600" cy="3416400"/>
          </a:xfrm>
          <a:prstGeom prst="rect">
            <a:avLst/>
          </a:prstGeom>
          <a:noFill/>
          <a:ln>
            <a:noFill/>
          </a:ln>
        </p:spPr>
        <p:txBody>
          <a:bodyPr spcFirstLastPara="1" wrap="square" lIns="45725" tIns="45725" rIns="45725" bIns="45725" anchor="t" anchorCtr="0">
            <a:noAutofit/>
          </a:bodyPr>
          <a:lstStyle>
            <a:lvl1pPr marL="457200" lvl="0" indent="-285750" algn="l">
              <a:lnSpc>
                <a:spcPct val="114999"/>
              </a:lnSpc>
              <a:spcBef>
                <a:spcPts val="0"/>
              </a:spcBef>
              <a:spcAft>
                <a:spcPts val="0"/>
              </a:spcAft>
              <a:buSzPts val="900"/>
              <a:buChar char="●"/>
              <a:defRPr/>
            </a:lvl1pPr>
            <a:lvl2pPr marL="914400" lvl="1" indent="-273050" algn="l">
              <a:lnSpc>
                <a:spcPct val="114999"/>
              </a:lnSpc>
              <a:spcBef>
                <a:spcPts val="1600"/>
              </a:spcBef>
              <a:spcAft>
                <a:spcPts val="0"/>
              </a:spcAft>
              <a:buSzPts val="700"/>
              <a:buChar char="○"/>
              <a:defRPr/>
            </a:lvl2pPr>
            <a:lvl3pPr marL="1371600" lvl="2" indent="-273050" algn="l">
              <a:lnSpc>
                <a:spcPct val="114999"/>
              </a:lnSpc>
              <a:spcBef>
                <a:spcPts val="1600"/>
              </a:spcBef>
              <a:spcAft>
                <a:spcPts val="0"/>
              </a:spcAft>
              <a:buSzPts val="700"/>
              <a:buChar char="■"/>
              <a:defRPr/>
            </a:lvl3pPr>
            <a:lvl4pPr marL="1828800" lvl="3" indent="-273050" algn="l">
              <a:lnSpc>
                <a:spcPct val="114999"/>
              </a:lnSpc>
              <a:spcBef>
                <a:spcPts val="1600"/>
              </a:spcBef>
              <a:spcAft>
                <a:spcPts val="0"/>
              </a:spcAft>
              <a:buSzPts val="700"/>
              <a:buChar char="●"/>
              <a:defRPr/>
            </a:lvl4pPr>
            <a:lvl5pPr marL="2286000" lvl="4" indent="-273050" algn="l">
              <a:lnSpc>
                <a:spcPct val="114999"/>
              </a:lnSpc>
              <a:spcBef>
                <a:spcPts val="1600"/>
              </a:spcBef>
              <a:spcAft>
                <a:spcPts val="0"/>
              </a:spcAft>
              <a:buSzPts val="700"/>
              <a:buChar char="○"/>
              <a:defRPr/>
            </a:lvl5pPr>
            <a:lvl6pPr marL="2743200" lvl="5" indent="-273050" algn="l">
              <a:lnSpc>
                <a:spcPct val="114999"/>
              </a:lnSpc>
              <a:spcBef>
                <a:spcPts val="1600"/>
              </a:spcBef>
              <a:spcAft>
                <a:spcPts val="0"/>
              </a:spcAft>
              <a:buSzPts val="700"/>
              <a:buChar char="■"/>
              <a:defRPr/>
            </a:lvl6pPr>
            <a:lvl7pPr marL="3200400" lvl="6" indent="-273050" algn="l">
              <a:lnSpc>
                <a:spcPct val="114999"/>
              </a:lnSpc>
              <a:spcBef>
                <a:spcPts val="1600"/>
              </a:spcBef>
              <a:spcAft>
                <a:spcPts val="0"/>
              </a:spcAft>
              <a:buSzPts val="700"/>
              <a:buChar char="●"/>
              <a:defRPr/>
            </a:lvl7pPr>
            <a:lvl8pPr marL="3657600" lvl="7" indent="-273050" algn="l">
              <a:lnSpc>
                <a:spcPct val="114999"/>
              </a:lnSpc>
              <a:spcBef>
                <a:spcPts val="1600"/>
              </a:spcBef>
              <a:spcAft>
                <a:spcPts val="0"/>
              </a:spcAft>
              <a:buSzPts val="700"/>
              <a:buChar char="○"/>
              <a:defRPr/>
            </a:lvl8pPr>
            <a:lvl9pPr marL="4114800" lvl="8" indent="-273050" algn="l">
              <a:lnSpc>
                <a:spcPct val="114999"/>
              </a:lnSpc>
              <a:spcBef>
                <a:spcPts val="1600"/>
              </a:spcBef>
              <a:spcAft>
                <a:spcPts val="1600"/>
              </a:spcAft>
              <a:buSzPts val="700"/>
              <a:buChar char="■"/>
              <a:defRPr/>
            </a:lvl9pPr>
          </a:lstStyle>
          <a:p>
            <a:pPr>
              <a:defRPr/>
            </a:pPr>
            <a:endParaRPr/>
          </a:p>
        </p:txBody>
      </p:sp>
      <p:sp>
        <p:nvSpPr>
          <p:cNvPr id="116" name="Google Shape;116;p28"/>
          <p:cNvSpPr txBox="1">
            <a:spLocks noGrp="1"/>
          </p:cNvSpPr>
          <p:nvPr>
            <p:ph type="sldNum" idx="12"/>
          </p:nvPr>
        </p:nvSpPr>
        <p:spPr bwMode="auto">
          <a:xfrm>
            <a:off x="8472459" y="4663217"/>
            <a:ext cx="548700" cy="393600"/>
          </a:xfrm>
          <a:prstGeom prst="rect">
            <a:avLst/>
          </a:prstGeom>
          <a:noFill/>
          <a:ln>
            <a:noFill/>
          </a:ln>
        </p:spPr>
        <p:txBody>
          <a:bodyPr spcFirstLastPara="1" wrap="square" lIns="45725" tIns="45725" rIns="45725" bIns="45725" anchor="ctr" anchorCtr="0">
            <a:noAutofit/>
          </a:bodyPr>
          <a:lstStyle>
            <a:lvl1pPr marL="0" marR="0" lvl="0" indent="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defRPr>
            </a:lvl1pPr>
            <a:lvl2pPr marL="0" marR="0" lvl="1" indent="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defRPr>
            </a:lvl2pPr>
            <a:lvl3pPr marL="0" marR="0" lvl="2" indent="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defRPr>
            </a:lvl3pPr>
            <a:lvl4pPr marL="0" marR="0" lvl="3" indent="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defRPr>
            </a:lvl4pPr>
            <a:lvl5pPr marL="0" marR="0" lvl="4" indent="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defRPr>
            </a:lvl5pPr>
            <a:lvl6pPr marL="0" marR="0" lvl="5" indent="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defRPr>
            </a:lvl6pPr>
            <a:lvl7pPr marL="0" marR="0" lvl="6" indent="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defRPr>
            </a:lvl7pPr>
            <a:lvl8pPr marL="0" marR="0" lvl="7" indent="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defRPr>
            </a:lvl8pPr>
            <a:lvl9pPr marL="0" marR="0" lvl="8" indent="0" algn="l">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defRPr>
            </a:lvl9pPr>
          </a:lstStyle>
          <a:p>
            <a:pPr marL="0" lvl="0" indent="0" algn="l">
              <a:spcBef>
                <a:spcPts val="0"/>
              </a:spcBef>
              <a:spcAft>
                <a:spcPts val="0"/>
              </a:spcAft>
              <a:buNone/>
              <a:defRPr/>
            </a:pPr>
            <a:fld id="{00000000-1234-1234-1234-123412341234}" type="slidenum">
              <a:rPr lang="de"/>
              <a:t>‹Nr.›</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PhAnim="0" matchingName="Titel und Text 3" userDrawn="1">
  <p:cSld name="TITLE_AND_BODY_6">
    <p:spTree>
      <p:nvGrpSpPr>
        <p:cNvPr id="1" name=""/>
        <p:cNvGrpSpPr/>
        <p:nvPr/>
      </p:nvGrpSpPr>
      <p:grpSpPr bwMode="auto">
        <a:xfrm>
          <a:off x="0" y="0"/>
          <a:ext cx="0" cy="0"/>
          <a:chOff x="0" y="0"/>
          <a:chExt cx="0" cy="0"/>
        </a:xfrm>
      </p:grpSpPr>
      <p:sp>
        <p:nvSpPr>
          <p:cNvPr id="118" name="Google Shape;118;p29"/>
          <p:cNvSpPr txBox="1">
            <a:spLocks noGrp="1"/>
          </p:cNvSpPr>
          <p:nvPr>
            <p:ph type="title"/>
          </p:nvPr>
        </p:nvSpPr>
        <p:spPr bwMode="auto">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defRPr/>
            </a:pPr>
            <a:endParaRPr/>
          </a:p>
        </p:txBody>
      </p:sp>
      <p:sp>
        <p:nvSpPr>
          <p:cNvPr id="119" name="Google Shape;119;p29"/>
          <p:cNvSpPr txBox="1">
            <a:spLocks noGrp="1"/>
          </p:cNvSpPr>
          <p:nvPr>
            <p:ph type="body" idx="1"/>
          </p:nvPr>
        </p:nvSpPr>
        <p:spPr bwMode="auto">
          <a:xfrm>
            <a:off x="311700" y="1152475"/>
            <a:ext cx="8520600" cy="34164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SzPts val="16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pPr>
              <a:defRPr/>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matchingName="Titel und Text 4" userDrawn="1">
  <p:cSld name="TITLE_AND_BODY_7">
    <p:spTree>
      <p:nvGrpSpPr>
        <p:cNvPr id="1" name=""/>
        <p:cNvGrpSpPr/>
        <p:nvPr/>
      </p:nvGrpSpPr>
      <p:grpSpPr bwMode="auto">
        <a:xfrm>
          <a:off x="0" y="0"/>
          <a:ext cx="0" cy="0"/>
          <a:chOff x="0" y="0"/>
          <a:chExt cx="0" cy="0"/>
        </a:xfrm>
      </p:grpSpPr>
      <p:sp>
        <p:nvSpPr>
          <p:cNvPr id="121" name="Google Shape;121;p30"/>
          <p:cNvSpPr txBox="1">
            <a:spLocks noGrp="1"/>
          </p:cNvSpPr>
          <p:nvPr>
            <p:ph type="title"/>
          </p:nvPr>
        </p:nvSpPr>
        <p:spPr bwMode="auto">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defRPr/>
            </a:pPr>
            <a:endParaRPr/>
          </a:p>
        </p:txBody>
      </p:sp>
      <p:sp>
        <p:nvSpPr>
          <p:cNvPr id="122" name="Google Shape;122;p30"/>
          <p:cNvSpPr txBox="1">
            <a:spLocks noGrp="1"/>
          </p:cNvSpPr>
          <p:nvPr>
            <p:ph type="body" idx="1"/>
          </p:nvPr>
        </p:nvSpPr>
        <p:spPr bwMode="auto">
          <a:xfrm>
            <a:off x="311700" y="1152475"/>
            <a:ext cx="8520600" cy="34164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SzPts val="16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pPr>
              <a:defRPr/>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matchingName="Abschnittsüberschrift 1" userDrawn="1">
  <p:cSld name="SECTION_HEADER_1">
    <p:bg>
      <p:bgPr>
        <a:solidFill>
          <a:srgbClr val="DEE166"/>
        </a:solidFill>
        <a:effectLst/>
      </p:bgPr>
    </p:bg>
    <p:spTree>
      <p:nvGrpSpPr>
        <p:cNvPr id="1" name=""/>
        <p:cNvGrpSpPr/>
        <p:nvPr/>
      </p:nvGrpSpPr>
      <p:grpSpPr bwMode="auto">
        <a:xfrm>
          <a:off x="0" y="0"/>
          <a:ext cx="0" cy="0"/>
          <a:chOff x="0" y="0"/>
          <a:chExt cx="0" cy="0"/>
        </a:xfrm>
      </p:grpSpPr>
      <p:sp>
        <p:nvSpPr>
          <p:cNvPr id="18" name="Google Shape;18;p4"/>
          <p:cNvSpPr txBox="1">
            <a:spLocks noGrp="1"/>
          </p:cNvSpPr>
          <p:nvPr>
            <p:ph type="title"/>
          </p:nvPr>
        </p:nvSpPr>
        <p:spPr bwMode="auto">
          <a:xfrm>
            <a:off x="464100" y="597425"/>
            <a:ext cx="8088600" cy="12444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sz="3500"/>
            </a:lvl1pPr>
            <a:lvl2pPr lvl="1">
              <a:spcBef>
                <a:spcPts val="0"/>
              </a:spcBef>
              <a:spcAft>
                <a:spcPts val="0"/>
              </a:spcAft>
              <a:buSzPts val="3500"/>
              <a:buFont typeface="Poppins"/>
              <a:buNone/>
              <a:defRPr sz="3500">
                <a:latin typeface="Poppins"/>
                <a:ea typeface="Poppins"/>
                <a:cs typeface="Poppins"/>
              </a:defRPr>
            </a:lvl2pPr>
            <a:lvl3pPr lvl="2">
              <a:spcBef>
                <a:spcPts val="0"/>
              </a:spcBef>
              <a:spcAft>
                <a:spcPts val="0"/>
              </a:spcAft>
              <a:buSzPts val="3500"/>
              <a:buFont typeface="Poppins"/>
              <a:buNone/>
              <a:defRPr sz="3500">
                <a:latin typeface="Poppins"/>
                <a:ea typeface="Poppins"/>
                <a:cs typeface="Poppins"/>
              </a:defRPr>
            </a:lvl3pPr>
            <a:lvl4pPr lvl="3">
              <a:spcBef>
                <a:spcPts val="0"/>
              </a:spcBef>
              <a:spcAft>
                <a:spcPts val="0"/>
              </a:spcAft>
              <a:buSzPts val="3500"/>
              <a:buFont typeface="Poppins"/>
              <a:buNone/>
              <a:defRPr sz="3500">
                <a:latin typeface="Poppins"/>
                <a:ea typeface="Poppins"/>
                <a:cs typeface="Poppins"/>
              </a:defRPr>
            </a:lvl4pPr>
            <a:lvl5pPr lvl="4">
              <a:spcBef>
                <a:spcPts val="0"/>
              </a:spcBef>
              <a:spcAft>
                <a:spcPts val="0"/>
              </a:spcAft>
              <a:buSzPts val="3500"/>
              <a:buFont typeface="Poppins"/>
              <a:buNone/>
              <a:defRPr sz="3500">
                <a:latin typeface="Poppins"/>
                <a:ea typeface="Poppins"/>
                <a:cs typeface="Poppins"/>
              </a:defRPr>
            </a:lvl5pPr>
            <a:lvl6pPr lvl="5">
              <a:spcBef>
                <a:spcPts val="0"/>
              </a:spcBef>
              <a:spcAft>
                <a:spcPts val="0"/>
              </a:spcAft>
              <a:buSzPts val="3500"/>
              <a:buFont typeface="Poppins"/>
              <a:buNone/>
              <a:defRPr sz="3500">
                <a:latin typeface="Poppins"/>
                <a:ea typeface="Poppins"/>
                <a:cs typeface="Poppins"/>
              </a:defRPr>
            </a:lvl6pPr>
            <a:lvl7pPr lvl="6">
              <a:spcBef>
                <a:spcPts val="0"/>
              </a:spcBef>
              <a:spcAft>
                <a:spcPts val="0"/>
              </a:spcAft>
              <a:buSzPts val="3500"/>
              <a:buFont typeface="Poppins"/>
              <a:buNone/>
              <a:defRPr sz="3500">
                <a:latin typeface="Poppins"/>
                <a:ea typeface="Poppins"/>
                <a:cs typeface="Poppins"/>
              </a:defRPr>
            </a:lvl7pPr>
            <a:lvl8pPr lvl="7">
              <a:spcBef>
                <a:spcPts val="0"/>
              </a:spcBef>
              <a:spcAft>
                <a:spcPts val="0"/>
              </a:spcAft>
              <a:buSzPts val="3500"/>
              <a:buFont typeface="Poppins"/>
              <a:buNone/>
              <a:defRPr sz="3500">
                <a:latin typeface="Poppins"/>
                <a:ea typeface="Poppins"/>
                <a:cs typeface="Poppins"/>
              </a:defRPr>
            </a:lvl8pPr>
            <a:lvl9pPr lvl="8">
              <a:spcBef>
                <a:spcPts val="0"/>
              </a:spcBef>
              <a:spcAft>
                <a:spcPts val="0"/>
              </a:spcAft>
              <a:buSzPts val="3500"/>
              <a:buFont typeface="Poppins"/>
              <a:buNone/>
              <a:defRPr sz="3500">
                <a:latin typeface="Poppins"/>
                <a:ea typeface="Poppins"/>
                <a:cs typeface="Poppins"/>
              </a:defRPr>
            </a:lvl9pPr>
          </a:lstStyle>
          <a:p>
            <a:pPr>
              <a:defRPr/>
            </a:pPr>
            <a:endParaRPr/>
          </a:p>
        </p:txBody>
      </p:sp>
      <p:sp>
        <p:nvSpPr>
          <p:cNvPr id="19" name="Google Shape;19;p4"/>
          <p:cNvSpPr txBox="1">
            <a:spLocks noGrp="1"/>
          </p:cNvSpPr>
          <p:nvPr>
            <p:ph type="body" idx="1"/>
          </p:nvPr>
        </p:nvSpPr>
        <p:spPr bwMode="auto">
          <a:xfrm>
            <a:off x="464100" y="2576750"/>
            <a:ext cx="8088600" cy="21444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SzPts val="16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pPr>
              <a:defRPr/>
            </a:pPr>
            <a:endParaRPr/>
          </a:p>
        </p:txBody>
      </p:sp>
      <p:sp>
        <p:nvSpPr>
          <p:cNvPr id="20" name="Google Shape;20;p4"/>
          <p:cNvSpPr txBox="1">
            <a:spLocks noGrp="1"/>
          </p:cNvSpPr>
          <p:nvPr>
            <p:ph type="title" idx="2"/>
          </p:nvPr>
        </p:nvSpPr>
        <p:spPr bwMode="auto">
          <a:xfrm>
            <a:off x="464100" y="1969025"/>
            <a:ext cx="8088600" cy="5727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Poppins"/>
              <a:buNone/>
              <a:defRPr sz="2000" b="1">
                <a:latin typeface="Poppins"/>
                <a:ea typeface="Poppins"/>
                <a:cs typeface="Poppins"/>
              </a:defRPr>
            </a:lvl1pPr>
            <a:lvl2pPr lvl="1">
              <a:spcBef>
                <a:spcPts val="0"/>
              </a:spcBef>
              <a:spcAft>
                <a:spcPts val="0"/>
              </a:spcAft>
              <a:buSzPts val="2800"/>
              <a:buFont typeface="Poppins"/>
              <a:buNone/>
              <a:defRPr b="1">
                <a:latin typeface="Poppins"/>
                <a:ea typeface="Poppins"/>
                <a:cs typeface="Poppins"/>
              </a:defRPr>
            </a:lvl2pPr>
            <a:lvl3pPr lvl="2">
              <a:spcBef>
                <a:spcPts val="0"/>
              </a:spcBef>
              <a:spcAft>
                <a:spcPts val="0"/>
              </a:spcAft>
              <a:buSzPts val="2800"/>
              <a:buFont typeface="Poppins"/>
              <a:buNone/>
              <a:defRPr b="1">
                <a:latin typeface="Poppins"/>
                <a:ea typeface="Poppins"/>
                <a:cs typeface="Poppins"/>
              </a:defRPr>
            </a:lvl3pPr>
            <a:lvl4pPr lvl="3">
              <a:spcBef>
                <a:spcPts val="0"/>
              </a:spcBef>
              <a:spcAft>
                <a:spcPts val="0"/>
              </a:spcAft>
              <a:buSzPts val="2800"/>
              <a:buFont typeface="Poppins"/>
              <a:buNone/>
              <a:defRPr b="1">
                <a:latin typeface="Poppins"/>
                <a:ea typeface="Poppins"/>
                <a:cs typeface="Poppins"/>
              </a:defRPr>
            </a:lvl4pPr>
            <a:lvl5pPr lvl="4">
              <a:spcBef>
                <a:spcPts val="0"/>
              </a:spcBef>
              <a:spcAft>
                <a:spcPts val="0"/>
              </a:spcAft>
              <a:buSzPts val="2800"/>
              <a:buFont typeface="Poppins"/>
              <a:buNone/>
              <a:defRPr b="1">
                <a:latin typeface="Poppins"/>
                <a:ea typeface="Poppins"/>
                <a:cs typeface="Poppins"/>
              </a:defRPr>
            </a:lvl5pPr>
            <a:lvl6pPr lvl="5">
              <a:spcBef>
                <a:spcPts val="0"/>
              </a:spcBef>
              <a:spcAft>
                <a:spcPts val="0"/>
              </a:spcAft>
              <a:buSzPts val="2800"/>
              <a:buFont typeface="Poppins"/>
              <a:buNone/>
              <a:defRPr b="1">
                <a:latin typeface="Poppins"/>
                <a:ea typeface="Poppins"/>
                <a:cs typeface="Poppins"/>
              </a:defRPr>
            </a:lvl6pPr>
            <a:lvl7pPr lvl="6">
              <a:spcBef>
                <a:spcPts val="0"/>
              </a:spcBef>
              <a:spcAft>
                <a:spcPts val="0"/>
              </a:spcAft>
              <a:buSzPts val="2800"/>
              <a:buFont typeface="Poppins"/>
              <a:buNone/>
              <a:defRPr b="1">
                <a:latin typeface="Poppins"/>
                <a:ea typeface="Poppins"/>
                <a:cs typeface="Poppins"/>
              </a:defRPr>
            </a:lvl7pPr>
            <a:lvl8pPr lvl="7">
              <a:spcBef>
                <a:spcPts val="0"/>
              </a:spcBef>
              <a:spcAft>
                <a:spcPts val="0"/>
              </a:spcAft>
              <a:buSzPts val="2800"/>
              <a:buFont typeface="Poppins"/>
              <a:buNone/>
              <a:defRPr b="1">
                <a:latin typeface="Poppins"/>
                <a:ea typeface="Poppins"/>
                <a:cs typeface="Poppins"/>
              </a:defRPr>
            </a:lvl8pPr>
            <a:lvl9pPr lvl="8">
              <a:spcBef>
                <a:spcPts val="0"/>
              </a:spcBef>
              <a:spcAft>
                <a:spcPts val="0"/>
              </a:spcAft>
              <a:buSzPts val="2800"/>
              <a:buFont typeface="Poppins"/>
              <a:buNone/>
              <a:defRPr b="1">
                <a:latin typeface="Poppins"/>
                <a:ea typeface="Poppins"/>
                <a:cs typeface="Poppins"/>
              </a:defRPr>
            </a:lvl9pPr>
          </a:lstStyle>
          <a:p>
            <a:pPr>
              <a:defRPr/>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matchingName="Title and body" type="tx" userDrawn="1">
  <p:cSld name="TITLE_AND_BODY">
    <p:spTree>
      <p:nvGrpSpPr>
        <p:cNvPr id="1" name=""/>
        <p:cNvGrpSpPr/>
        <p:nvPr/>
      </p:nvGrpSpPr>
      <p:grpSpPr bwMode="auto">
        <a:xfrm>
          <a:off x="0" y="0"/>
          <a:ext cx="0" cy="0"/>
          <a:chOff x="0" y="0"/>
          <a:chExt cx="0" cy="0"/>
        </a:xfrm>
      </p:grpSpPr>
      <p:sp>
        <p:nvSpPr>
          <p:cNvPr id="22" name="Google Shape;22;p5"/>
          <p:cNvSpPr/>
          <p:nvPr/>
        </p:nvSpPr>
        <p:spPr bwMode="auto">
          <a:xfrm>
            <a:off x="8549625" y="4550050"/>
            <a:ext cx="377700" cy="430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defRPr/>
            </a:pPr>
            <a:endParaRPr>
              <a:latin typeface="Poppins"/>
              <a:ea typeface="Poppins"/>
              <a:cs typeface="Poppins"/>
            </a:endParaRPr>
          </a:p>
        </p:txBody>
      </p:sp>
      <p:sp>
        <p:nvSpPr>
          <p:cNvPr id="23" name="Google Shape;23;p5"/>
          <p:cNvSpPr txBox="1">
            <a:spLocks noGrp="1"/>
          </p:cNvSpPr>
          <p:nvPr>
            <p:ph type="title"/>
          </p:nvPr>
        </p:nvSpPr>
        <p:spPr bwMode="auto">
          <a:xfrm>
            <a:off x="464100" y="597425"/>
            <a:ext cx="5623200" cy="12444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sz="3500"/>
            </a:lvl1pPr>
            <a:lvl2pPr lvl="1">
              <a:spcBef>
                <a:spcPts val="0"/>
              </a:spcBef>
              <a:spcAft>
                <a:spcPts val="0"/>
              </a:spcAft>
              <a:buSzPts val="3500"/>
              <a:buFont typeface="Poppins"/>
              <a:buNone/>
              <a:defRPr sz="3500">
                <a:latin typeface="Poppins"/>
                <a:ea typeface="Poppins"/>
                <a:cs typeface="Poppins"/>
              </a:defRPr>
            </a:lvl2pPr>
            <a:lvl3pPr lvl="2">
              <a:spcBef>
                <a:spcPts val="0"/>
              </a:spcBef>
              <a:spcAft>
                <a:spcPts val="0"/>
              </a:spcAft>
              <a:buSzPts val="3500"/>
              <a:buFont typeface="Poppins"/>
              <a:buNone/>
              <a:defRPr sz="3500">
                <a:latin typeface="Poppins"/>
                <a:ea typeface="Poppins"/>
                <a:cs typeface="Poppins"/>
              </a:defRPr>
            </a:lvl3pPr>
            <a:lvl4pPr lvl="3">
              <a:spcBef>
                <a:spcPts val="0"/>
              </a:spcBef>
              <a:spcAft>
                <a:spcPts val="0"/>
              </a:spcAft>
              <a:buSzPts val="3500"/>
              <a:buFont typeface="Poppins"/>
              <a:buNone/>
              <a:defRPr sz="3500">
                <a:latin typeface="Poppins"/>
                <a:ea typeface="Poppins"/>
                <a:cs typeface="Poppins"/>
              </a:defRPr>
            </a:lvl4pPr>
            <a:lvl5pPr lvl="4">
              <a:spcBef>
                <a:spcPts val="0"/>
              </a:spcBef>
              <a:spcAft>
                <a:spcPts val="0"/>
              </a:spcAft>
              <a:buSzPts val="3500"/>
              <a:buFont typeface="Poppins"/>
              <a:buNone/>
              <a:defRPr sz="3500">
                <a:latin typeface="Poppins"/>
                <a:ea typeface="Poppins"/>
                <a:cs typeface="Poppins"/>
              </a:defRPr>
            </a:lvl5pPr>
            <a:lvl6pPr lvl="5">
              <a:spcBef>
                <a:spcPts val="0"/>
              </a:spcBef>
              <a:spcAft>
                <a:spcPts val="0"/>
              </a:spcAft>
              <a:buSzPts val="3500"/>
              <a:buFont typeface="Poppins"/>
              <a:buNone/>
              <a:defRPr sz="3500">
                <a:latin typeface="Poppins"/>
                <a:ea typeface="Poppins"/>
                <a:cs typeface="Poppins"/>
              </a:defRPr>
            </a:lvl6pPr>
            <a:lvl7pPr lvl="6">
              <a:spcBef>
                <a:spcPts val="0"/>
              </a:spcBef>
              <a:spcAft>
                <a:spcPts val="0"/>
              </a:spcAft>
              <a:buSzPts val="3500"/>
              <a:buFont typeface="Poppins"/>
              <a:buNone/>
              <a:defRPr sz="3500">
                <a:latin typeface="Poppins"/>
                <a:ea typeface="Poppins"/>
                <a:cs typeface="Poppins"/>
              </a:defRPr>
            </a:lvl7pPr>
            <a:lvl8pPr lvl="7">
              <a:spcBef>
                <a:spcPts val="0"/>
              </a:spcBef>
              <a:spcAft>
                <a:spcPts val="0"/>
              </a:spcAft>
              <a:buSzPts val="3500"/>
              <a:buFont typeface="Poppins"/>
              <a:buNone/>
              <a:defRPr sz="3500">
                <a:latin typeface="Poppins"/>
                <a:ea typeface="Poppins"/>
                <a:cs typeface="Poppins"/>
              </a:defRPr>
            </a:lvl8pPr>
            <a:lvl9pPr lvl="8">
              <a:spcBef>
                <a:spcPts val="0"/>
              </a:spcBef>
              <a:spcAft>
                <a:spcPts val="0"/>
              </a:spcAft>
              <a:buSzPts val="3500"/>
              <a:buFont typeface="Poppins"/>
              <a:buNone/>
              <a:defRPr sz="3500">
                <a:latin typeface="Poppins"/>
                <a:ea typeface="Poppins"/>
                <a:cs typeface="Poppins"/>
              </a:defRPr>
            </a:lvl9pPr>
          </a:lstStyle>
          <a:p>
            <a:pPr>
              <a:defRPr/>
            </a:pPr>
            <a:endParaRPr/>
          </a:p>
        </p:txBody>
      </p:sp>
      <p:sp>
        <p:nvSpPr>
          <p:cNvPr id="24" name="Google Shape;24;p5"/>
          <p:cNvSpPr txBox="1">
            <a:spLocks noGrp="1"/>
          </p:cNvSpPr>
          <p:nvPr>
            <p:ph type="body" idx="1"/>
          </p:nvPr>
        </p:nvSpPr>
        <p:spPr bwMode="auto">
          <a:xfrm>
            <a:off x="2673900" y="2576750"/>
            <a:ext cx="4688100" cy="21444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SzPts val="16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pPr>
              <a:defRPr/>
            </a:pPr>
            <a:endParaRPr/>
          </a:p>
        </p:txBody>
      </p:sp>
      <p:pic>
        <p:nvPicPr>
          <p:cNvPr id="25" name="Google Shape;25;p5"/>
          <p:cNvPicPr/>
          <p:nvPr/>
        </p:nvPicPr>
        <p:blipFill>
          <a:blip r:embed="rId2">
            <a:alphaModFix/>
          </a:blip>
          <a:stretch/>
        </p:blipFill>
        <p:spPr bwMode="auto">
          <a:xfrm rot="-2340027">
            <a:off x="6066943" y="-1559081"/>
            <a:ext cx="4500000" cy="4447501"/>
          </a:xfrm>
          <a:prstGeom prst="rect">
            <a:avLst/>
          </a:prstGeom>
          <a:noFill/>
          <a:ln>
            <a:noFill/>
          </a:ln>
        </p:spPr>
      </p:pic>
      <p:pic>
        <p:nvPicPr>
          <p:cNvPr id="26" name="Google Shape;26;p5"/>
          <p:cNvPicPr/>
          <p:nvPr/>
        </p:nvPicPr>
        <p:blipFill>
          <a:blip r:embed="rId3">
            <a:alphaModFix/>
          </a:blip>
          <a:srcRect b="70842"/>
          <a:stretch/>
        </p:blipFill>
        <p:spPr bwMode="auto">
          <a:xfrm rot="-4">
            <a:off x="-415250" y="3954220"/>
            <a:ext cx="4320000" cy="1244393"/>
          </a:xfrm>
          <a:prstGeom prst="rect">
            <a:avLst/>
          </a:prstGeom>
          <a:noFill/>
          <a:ln>
            <a:noFill/>
          </a:ln>
        </p:spPr>
      </p:pic>
      <p:sp>
        <p:nvSpPr>
          <p:cNvPr id="27" name="Google Shape;27;p5"/>
          <p:cNvSpPr txBox="1">
            <a:spLocks noGrp="1"/>
          </p:cNvSpPr>
          <p:nvPr>
            <p:ph type="title" idx="2"/>
          </p:nvPr>
        </p:nvSpPr>
        <p:spPr bwMode="auto">
          <a:xfrm>
            <a:off x="464100" y="2578625"/>
            <a:ext cx="2144700" cy="5727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Poppins"/>
              <a:buNone/>
              <a:defRPr sz="1600" b="1">
                <a:latin typeface="Poppins"/>
                <a:ea typeface="Poppins"/>
                <a:cs typeface="Poppins"/>
              </a:defRPr>
            </a:lvl1pPr>
            <a:lvl2pPr lvl="1">
              <a:spcBef>
                <a:spcPts val="0"/>
              </a:spcBef>
              <a:spcAft>
                <a:spcPts val="0"/>
              </a:spcAft>
              <a:buSzPts val="2800"/>
              <a:buFont typeface="Poppins"/>
              <a:buNone/>
              <a:defRPr b="1">
                <a:latin typeface="Poppins"/>
                <a:ea typeface="Poppins"/>
                <a:cs typeface="Poppins"/>
              </a:defRPr>
            </a:lvl2pPr>
            <a:lvl3pPr lvl="2">
              <a:spcBef>
                <a:spcPts val="0"/>
              </a:spcBef>
              <a:spcAft>
                <a:spcPts val="0"/>
              </a:spcAft>
              <a:buSzPts val="2800"/>
              <a:buFont typeface="Poppins"/>
              <a:buNone/>
              <a:defRPr b="1">
                <a:latin typeface="Poppins"/>
                <a:ea typeface="Poppins"/>
                <a:cs typeface="Poppins"/>
              </a:defRPr>
            </a:lvl3pPr>
            <a:lvl4pPr lvl="3">
              <a:spcBef>
                <a:spcPts val="0"/>
              </a:spcBef>
              <a:spcAft>
                <a:spcPts val="0"/>
              </a:spcAft>
              <a:buSzPts val="2800"/>
              <a:buFont typeface="Poppins"/>
              <a:buNone/>
              <a:defRPr b="1">
                <a:latin typeface="Poppins"/>
                <a:ea typeface="Poppins"/>
                <a:cs typeface="Poppins"/>
              </a:defRPr>
            </a:lvl4pPr>
            <a:lvl5pPr lvl="4">
              <a:spcBef>
                <a:spcPts val="0"/>
              </a:spcBef>
              <a:spcAft>
                <a:spcPts val="0"/>
              </a:spcAft>
              <a:buSzPts val="2800"/>
              <a:buFont typeface="Poppins"/>
              <a:buNone/>
              <a:defRPr b="1">
                <a:latin typeface="Poppins"/>
                <a:ea typeface="Poppins"/>
                <a:cs typeface="Poppins"/>
              </a:defRPr>
            </a:lvl5pPr>
            <a:lvl6pPr lvl="5">
              <a:spcBef>
                <a:spcPts val="0"/>
              </a:spcBef>
              <a:spcAft>
                <a:spcPts val="0"/>
              </a:spcAft>
              <a:buSzPts val="2800"/>
              <a:buFont typeface="Poppins"/>
              <a:buNone/>
              <a:defRPr b="1">
                <a:latin typeface="Poppins"/>
                <a:ea typeface="Poppins"/>
                <a:cs typeface="Poppins"/>
              </a:defRPr>
            </a:lvl6pPr>
            <a:lvl7pPr lvl="6">
              <a:spcBef>
                <a:spcPts val="0"/>
              </a:spcBef>
              <a:spcAft>
                <a:spcPts val="0"/>
              </a:spcAft>
              <a:buSzPts val="2800"/>
              <a:buFont typeface="Poppins"/>
              <a:buNone/>
              <a:defRPr b="1">
                <a:latin typeface="Poppins"/>
                <a:ea typeface="Poppins"/>
                <a:cs typeface="Poppins"/>
              </a:defRPr>
            </a:lvl7pPr>
            <a:lvl8pPr lvl="7">
              <a:spcBef>
                <a:spcPts val="0"/>
              </a:spcBef>
              <a:spcAft>
                <a:spcPts val="0"/>
              </a:spcAft>
              <a:buSzPts val="2800"/>
              <a:buFont typeface="Poppins"/>
              <a:buNone/>
              <a:defRPr b="1">
                <a:latin typeface="Poppins"/>
                <a:ea typeface="Poppins"/>
                <a:cs typeface="Poppins"/>
              </a:defRPr>
            </a:lvl8pPr>
            <a:lvl9pPr lvl="8">
              <a:spcBef>
                <a:spcPts val="0"/>
              </a:spcBef>
              <a:spcAft>
                <a:spcPts val="0"/>
              </a:spcAft>
              <a:buSzPts val="2800"/>
              <a:buFont typeface="Poppins"/>
              <a:buNone/>
              <a:defRPr b="1">
                <a:latin typeface="Poppins"/>
                <a:ea typeface="Poppins"/>
                <a:cs typeface="Poppins"/>
              </a:defRPr>
            </a:lvl9pPr>
          </a:lstStyle>
          <a:p>
            <a:pPr>
              <a:defRPr/>
            </a:pPr>
            <a:endParaRPr/>
          </a:p>
        </p:txBody>
      </p:sp>
      <p:pic>
        <p:nvPicPr>
          <p:cNvPr id="28" name="Google Shape;28;p5"/>
          <p:cNvPicPr/>
          <p:nvPr/>
        </p:nvPicPr>
        <p:blipFill>
          <a:blip r:embed="rId4">
            <a:alphaModFix/>
          </a:blip>
          <a:stretch/>
        </p:blipFill>
        <p:spPr bwMode="auto">
          <a:xfrm rot="-5400000">
            <a:off x="7369963" y="3433363"/>
            <a:ext cx="2448573" cy="3778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matchingName="Titel und Text 1" userDrawn="1">
  <p:cSld name="TITLE_AND_BODY_1">
    <p:spTree>
      <p:nvGrpSpPr>
        <p:cNvPr id="1" name=""/>
        <p:cNvGrpSpPr/>
        <p:nvPr/>
      </p:nvGrpSpPr>
      <p:grpSpPr bwMode="auto">
        <a:xfrm>
          <a:off x="0" y="0"/>
          <a:ext cx="0" cy="0"/>
          <a:chOff x="0" y="0"/>
          <a:chExt cx="0" cy="0"/>
        </a:xfrm>
      </p:grpSpPr>
      <p:sp>
        <p:nvSpPr>
          <p:cNvPr id="30" name="Google Shape;30;p6"/>
          <p:cNvSpPr txBox="1">
            <a:spLocks noGrp="1"/>
          </p:cNvSpPr>
          <p:nvPr>
            <p:ph type="title"/>
          </p:nvPr>
        </p:nvSpPr>
        <p:spPr bwMode="auto">
          <a:xfrm>
            <a:off x="464100" y="597425"/>
            <a:ext cx="5623200" cy="12444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sz="3500"/>
            </a:lvl1pPr>
            <a:lvl2pPr lvl="1">
              <a:spcBef>
                <a:spcPts val="0"/>
              </a:spcBef>
              <a:spcAft>
                <a:spcPts val="0"/>
              </a:spcAft>
              <a:buSzPts val="3500"/>
              <a:buFont typeface="Poppins"/>
              <a:buNone/>
              <a:defRPr sz="3500">
                <a:latin typeface="Poppins"/>
                <a:ea typeface="Poppins"/>
                <a:cs typeface="Poppins"/>
              </a:defRPr>
            </a:lvl2pPr>
            <a:lvl3pPr lvl="2">
              <a:spcBef>
                <a:spcPts val="0"/>
              </a:spcBef>
              <a:spcAft>
                <a:spcPts val="0"/>
              </a:spcAft>
              <a:buSzPts val="3500"/>
              <a:buFont typeface="Poppins"/>
              <a:buNone/>
              <a:defRPr sz="3500">
                <a:latin typeface="Poppins"/>
                <a:ea typeface="Poppins"/>
                <a:cs typeface="Poppins"/>
              </a:defRPr>
            </a:lvl3pPr>
            <a:lvl4pPr lvl="3">
              <a:spcBef>
                <a:spcPts val="0"/>
              </a:spcBef>
              <a:spcAft>
                <a:spcPts val="0"/>
              </a:spcAft>
              <a:buSzPts val="3500"/>
              <a:buFont typeface="Poppins"/>
              <a:buNone/>
              <a:defRPr sz="3500">
                <a:latin typeface="Poppins"/>
                <a:ea typeface="Poppins"/>
                <a:cs typeface="Poppins"/>
              </a:defRPr>
            </a:lvl4pPr>
            <a:lvl5pPr lvl="4">
              <a:spcBef>
                <a:spcPts val="0"/>
              </a:spcBef>
              <a:spcAft>
                <a:spcPts val="0"/>
              </a:spcAft>
              <a:buSzPts val="3500"/>
              <a:buFont typeface="Poppins"/>
              <a:buNone/>
              <a:defRPr sz="3500">
                <a:latin typeface="Poppins"/>
                <a:ea typeface="Poppins"/>
                <a:cs typeface="Poppins"/>
              </a:defRPr>
            </a:lvl5pPr>
            <a:lvl6pPr lvl="5">
              <a:spcBef>
                <a:spcPts val="0"/>
              </a:spcBef>
              <a:spcAft>
                <a:spcPts val="0"/>
              </a:spcAft>
              <a:buSzPts val="3500"/>
              <a:buFont typeface="Poppins"/>
              <a:buNone/>
              <a:defRPr sz="3500">
                <a:latin typeface="Poppins"/>
                <a:ea typeface="Poppins"/>
                <a:cs typeface="Poppins"/>
              </a:defRPr>
            </a:lvl6pPr>
            <a:lvl7pPr lvl="6">
              <a:spcBef>
                <a:spcPts val="0"/>
              </a:spcBef>
              <a:spcAft>
                <a:spcPts val="0"/>
              </a:spcAft>
              <a:buSzPts val="3500"/>
              <a:buFont typeface="Poppins"/>
              <a:buNone/>
              <a:defRPr sz="3500">
                <a:latin typeface="Poppins"/>
                <a:ea typeface="Poppins"/>
                <a:cs typeface="Poppins"/>
              </a:defRPr>
            </a:lvl7pPr>
            <a:lvl8pPr lvl="7">
              <a:spcBef>
                <a:spcPts val="0"/>
              </a:spcBef>
              <a:spcAft>
                <a:spcPts val="0"/>
              </a:spcAft>
              <a:buSzPts val="3500"/>
              <a:buFont typeface="Poppins"/>
              <a:buNone/>
              <a:defRPr sz="3500">
                <a:latin typeface="Poppins"/>
                <a:ea typeface="Poppins"/>
                <a:cs typeface="Poppins"/>
              </a:defRPr>
            </a:lvl8pPr>
            <a:lvl9pPr lvl="8">
              <a:spcBef>
                <a:spcPts val="0"/>
              </a:spcBef>
              <a:spcAft>
                <a:spcPts val="0"/>
              </a:spcAft>
              <a:buSzPts val="3500"/>
              <a:buFont typeface="Poppins"/>
              <a:buNone/>
              <a:defRPr sz="3500">
                <a:latin typeface="Poppins"/>
                <a:ea typeface="Poppins"/>
                <a:cs typeface="Poppins"/>
              </a:defRPr>
            </a:lvl9pPr>
          </a:lstStyle>
          <a:p>
            <a:pPr>
              <a:defRPr/>
            </a:pPr>
            <a:endParaRPr/>
          </a:p>
        </p:txBody>
      </p:sp>
      <p:sp>
        <p:nvSpPr>
          <p:cNvPr id="31" name="Google Shape;31;p6"/>
          <p:cNvSpPr txBox="1">
            <a:spLocks noGrp="1"/>
          </p:cNvSpPr>
          <p:nvPr>
            <p:ph type="body" idx="1"/>
          </p:nvPr>
        </p:nvSpPr>
        <p:spPr bwMode="auto">
          <a:xfrm>
            <a:off x="464100" y="2043350"/>
            <a:ext cx="6473100" cy="2144400"/>
          </a:xfrm>
          <a:prstGeom prst="rect">
            <a:avLst/>
          </a:prstGeom>
        </p:spPr>
        <p:txBody>
          <a:bodyPr spcFirstLastPara="1" wrap="square" lIns="91425" tIns="91425" rIns="91425" bIns="91425" anchor="t" anchorCtr="0">
            <a:normAutofit/>
          </a:bodyPr>
          <a:lstStyle>
            <a:lvl1pPr marL="457200" lvl="0" indent="-330200">
              <a:spcBef>
                <a:spcPts val="0"/>
              </a:spcBef>
              <a:spcAft>
                <a:spcPts val="0"/>
              </a:spcAft>
              <a:buSzPts val="16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pPr>
              <a:defRPr/>
            </a:pPr>
            <a:endParaRPr/>
          </a:p>
        </p:txBody>
      </p:sp>
      <p:pic>
        <p:nvPicPr>
          <p:cNvPr id="32" name="Google Shape;32;p6"/>
          <p:cNvPicPr/>
          <p:nvPr/>
        </p:nvPicPr>
        <p:blipFill>
          <a:blip r:embed="rId2">
            <a:alphaModFix/>
          </a:blip>
          <a:stretch/>
        </p:blipFill>
        <p:spPr bwMode="auto">
          <a:xfrm rot="-2340027">
            <a:off x="6066943" y="-1559081"/>
            <a:ext cx="4500000" cy="4447501"/>
          </a:xfrm>
          <a:prstGeom prst="rect">
            <a:avLst/>
          </a:prstGeom>
          <a:noFill/>
          <a:ln>
            <a:noFill/>
          </a:ln>
        </p:spPr>
      </p:pic>
      <p:pic>
        <p:nvPicPr>
          <p:cNvPr id="33" name="Google Shape;33;p6"/>
          <p:cNvPicPr/>
          <p:nvPr/>
        </p:nvPicPr>
        <p:blipFill>
          <a:blip r:embed="rId3">
            <a:alphaModFix/>
          </a:blip>
          <a:srcRect b="70842"/>
          <a:stretch/>
        </p:blipFill>
        <p:spPr bwMode="auto">
          <a:xfrm rot="-4">
            <a:off x="-415250" y="3954220"/>
            <a:ext cx="4320000" cy="124439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matchingName="Titel und Text 2" userDrawn="1">
  <p:cSld name="TITLE_AND_BODY_1_1">
    <p:bg>
      <p:bgPr>
        <a:solidFill>
          <a:schemeClr val="lt1"/>
        </a:solidFill>
        <a:effectLst/>
      </p:bgPr>
    </p:bg>
    <p:spTree>
      <p:nvGrpSpPr>
        <p:cNvPr id="1" name=""/>
        <p:cNvGrpSpPr/>
        <p:nvPr/>
      </p:nvGrpSpPr>
      <p:grpSpPr bwMode="auto">
        <a:xfrm>
          <a:off x="0" y="0"/>
          <a:ext cx="0" cy="0"/>
          <a:chOff x="0" y="0"/>
          <a:chExt cx="0" cy="0"/>
        </a:xfrm>
      </p:grpSpPr>
      <p:sp>
        <p:nvSpPr>
          <p:cNvPr id="35" name="Google Shape;35;p7"/>
          <p:cNvSpPr/>
          <p:nvPr/>
        </p:nvSpPr>
        <p:spPr bwMode="auto">
          <a:xfrm>
            <a:off x="8549625" y="4550050"/>
            <a:ext cx="377700" cy="4305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defRPr/>
            </a:pPr>
            <a:endParaRPr>
              <a:latin typeface="Poppins"/>
              <a:ea typeface="Poppins"/>
              <a:cs typeface="Poppins"/>
            </a:endParaRPr>
          </a:p>
        </p:txBody>
      </p:sp>
      <p:sp>
        <p:nvSpPr>
          <p:cNvPr id="36" name="Google Shape;36;p7"/>
          <p:cNvSpPr txBox="1">
            <a:spLocks noGrp="1"/>
          </p:cNvSpPr>
          <p:nvPr>
            <p:ph type="title"/>
          </p:nvPr>
        </p:nvSpPr>
        <p:spPr bwMode="auto">
          <a:xfrm>
            <a:off x="464100" y="1664225"/>
            <a:ext cx="6433500" cy="12444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sz="3500"/>
            </a:lvl1pPr>
            <a:lvl2pPr lvl="1">
              <a:spcBef>
                <a:spcPts val="0"/>
              </a:spcBef>
              <a:spcAft>
                <a:spcPts val="0"/>
              </a:spcAft>
              <a:buSzPts val="3500"/>
              <a:buFont typeface="Poppins"/>
              <a:buNone/>
              <a:defRPr sz="3500">
                <a:latin typeface="Poppins"/>
                <a:ea typeface="Poppins"/>
                <a:cs typeface="Poppins"/>
              </a:defRPr>
            </a:lvl2pPr>
            <a:lvl3pPr lvl="2">
              <a:spcBef>
                <a:spcPts val="0"/>
              </a:spcBef>
              <a:spcAft>
                <a:spcPts val="0"/>
              </a:spcAft>
              <a:buSzPts val="3500"/>
              <a:buFont typeface="Poppins"/>
              <a:buNone/>
              <a:defRPr sz="3500">
                <a:latin typeface="Poppins"/>
                <a:ea typeface="Poppins"/>
                <a:cs typeface="Poppins"/>
              </a:defRPr>
            </a:lvl3pPr>
            <a:lvl4pPr lvl="3">
              <a:spcBef>
                <a:spcPts val="0"/>
              </a:spcBef>
              <a:spcAft>
                <a:spcPts val="0"/>
              </a:spcAft>
              <a:buSzPts val="3500"/>
              <a:buFont typeface="Poppins"/>
              <a:buNone/>
              <a:defRPr sz="3500">
                <a:latin typeface="Poppins"/>
                <a:ea typeface="Poppins"/>
                <a:cs typeface="Poppins"/>
              </a:defRPr>
            </a:lvl4pPr>
            <a:lvl5pPr lvl="4">
              <a:spcBef>
                <a:spcPts val="0"/>
              </a:spcBef>
              <a:spcAft>
                <a:spcPts val="0"/>
              </a:spcAft>
              <a:buSzPts val="3500"/>
              <a:buFont typeface="Poppins"/>
              <a:buNone/>
              <a:defRPr sz="3500">
                <a:latin typeface="Poppins"/>
                <a:ea typeface="Poppins"/>
                <a:cs typeface="Poppins"/>
              </a:defRPr>
            </a:lvl5pPr>
            <a:lvl6pPr lvl="5">
              <a:spcBef>
                <a:spcPts val="0"/>
              </a:spcBef>
              <a:spcAft>
                <a:spcPts val="0"/>
              </a:spcAft>
              <a:buSzPts val="3500"/>
              <a:buFont typeface="Poppins"/>
              <a:buNone/>
              <a:defRPr sz="3500">
                <a:latin typeface="Poppins"/>
                <a:ea typeface="Poppins"/>
                <a:cs typeface="Poppins"/>
              </a:defRPr>
            </a:lvl6pPr>
            <a:lvl7pPr lvl="6">
              <a:spcBef>
                <a:spcPts val="0"/>
              </a:spcBef>
              <a:spcAft>
                <a:spcPts val="0"/>
              </a:spcAft>
              <a:buSzPts val="3500"/>
              <a:buFont typeface="Poppins"/>
              <a:buNone/>
              <a:defRPr sz="3500">
                <a:latin typeface="Poppins"/>
                <a:ea typeface="Poppins"/>
                <a:cs typeface="Poppins"/>
              </a:defRPr>
            </a:lvl7pPr>
            <a:lvl8pPr lvl="7">
              <a:spcBef>
                <a:spcPts val="0"/>
              </a:spcBef>
              <a:spcAft>
                <a:spcPts val="0"/>
              </a:spcAft>
              <a:buSzPts val="3500"/>
              <a:buFont typeface="Poppins"/>
              <a:buNone/>
              <a:defRPr sz="3500">
                <a:latin typeface="Poppins"/>
                <a:ea typeface="Poppins"/>
                <a:cs typeface="Poppins"/>
              </a:defRPr>
            </a:lvl8pPr>
            <a:lvl9pPr lvl="8">
              <a:spcBef>
                <a:spcPts val="0"/>
              </a:spcBef>
              <a:spcAft>
                <a:spcPts val="0"/>
              </a:spcAft>
              <a:buSzPts val="3500"/>
              <a:buFont typeface="Poppins"/>
              <a:buNone/>
              <a:defRPr sz="3500">
                <a:latin typeface="Poppins"/>
                <a:ea typeface="Poppins"/>
                <a:cs typeface="Poppins"/>
              </a:defRPr>
            </a:lvl9pPr>
          </a:lstStyle>
          <a:p>
            <a:pPr>
              <a:defRPr/>
            </a:pPr>
            <a:endParaRPr/>
          </a:p>
        </p:txBody>
      </p:sp>
      <p:pic>
        <p:nvPicPr>
          <p:cNvPr id="37" name="Google Shape;37;p7"/>
          <p:cNvPicPr/>
          <p:nvPr/>
        </p:nvPicPr>
        <p:blipFill>
          <a:blip r:embed="rId2">
            <a:alphaModFix/>
          </a:blip>
          <a:stretch/>
        </p:blipFill>
        <p:spPr bwMode="auto">
          <a:xfrm rot="-2340027">
            <a:off x="6066943" y="-1559081"/>
            <a:ext cx="4500000" cy="4447501"/>
          </a:xfrm>
          <a:prstGeom prst="rect">
            <a:avLst/>
          </a:prstGeom>
          <a:noFill/>
          <a:ln>
            <a:noFill/>
          </a:ln>
        </p:spPr>
      </p:pic>
      <p:pic>
        <p:nvPicPr>
          <p:cNvPr id="38" name="Google Shape;38;p7"/>
          <p:cNvPicPr/>
          <p:nvPr/>
        </p:nvPicPr>
        <p:blipFill>
          <a:blip r:embed="rId3">
            <a:alphaModFix/>
          </a:blip>
          <a:srcRect l="13636" t="1137" r="32290" b="70841"/>
          <a:stretch/>
        </p:blipFill>
        <p:spPr bwMode="auto">
          <a:xfrm rot="-8">
            <a:off x="173875" y="4002777"/>
            <a:ext cx="2335877" cy="1195844"/>
          </a:xfrm>
          <a:prstGeom prst="rect">
            <a:avLst/>
          </a:prstGeom>
          <a:noFill/>
          <a:ln>
            <a:noFill/>
          </a:ln>
        </p:spPr>
      </p:pic>
      <p:pic>
        <p:nvPicPr>
          <p:cNvPr id="39" name="Google Shape;39;p7"/>
          <p:cNvPicPr/>
          <p:nvPr/>
        </p:nvPicPr>
        <p:blipFill>
          <a:blip r:embed="rId4">
            <a:alphaModFix/>
          </a:blip>
          <a:stretch/>
        </p:blipFill>
        <p:spPr bwMode="auto">
          <a:xfrm rot="-5400000">
            <a:off x="7369963" y="3433363"/>
            <a:ext cx="2448573" cy="3778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Titel und Text normal" type="twoColTx" userDrawn="1">
  <p:cSld name="TITLE_AND_TWO_COLUMNS">
    <p:spTree>
      <p:nvGrpSpPr>
        <p:cNvPr id="1" name=""/>
        <p:cNvGrpSpPr/>
        <p:nvPr/>
      </p:nvGrpSpPr>
      <p:grpSpPr bwMode="auto">
        <a:xfrm>
          <a:off x="0" y="0"/>
          <a:ext cx="0" cy="0"/>
          <a:chOff x="0" y="0"/>
          <a:chExt cx="0" cy="0"/>
        </a:xfrm>
      </p:grpSpPr>
      <p:sp>
        <p:nvSpPr>
          <p:cNvPr id="41" name="Google Shape;41;p8"/>
          <p:cNvSpPr txBox="1">
            <a:spLocks noGrp="1"/>
          </p:cNvSpPr>
          <p:nvPr>
            <p:ph type="title"/>
          </p:nvPr>
        </p:nvSpPr>
        <p:spPr bwMode="auto">
          <a:xfrm>
            <a:off x="464100" y="445025"/>
            <a:ext cx="8255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defRPr/>
            </a:pPr>
            <a:endParaRPr/>
          </a:p>
        </p:txBody>
      </p:sp>
      <p:sp>
        <p:nvSpPr>
          <p:cNvPr id="42" name="Google Shape;42;p8"/>
          <p:cNvSpPr txBox="1">
            <a:spLocks noGrp="1"/>
          </p:cNvSpPr>
          <p:nvPr>
            <p:ph type="body" idx="1"/>
          </p:nvPr>
        </p:nvSpPr>
        <p:spPr bwMode="auto">
          <a:xfrm>
            <a:off x="464100" y="1152475"/>
            <a:ext cx="8255400" cy="3416400"/>
          </a:xfrm>
          <a:prstGeom prst="rect">
            <a:avLst/>
          </a:prstGeom>
        </p:spPr>
        <p:txBody>
          <a:bodyPr spcFirstLastPara="1" wrap="square" lIns="91425" tIns="91425" rIns="91425" bIns="91425" anchor="t" anchorCtr="0">
            <a:noAutofit/>
          </a:bodyPr>
          <a:lstStyle>
            <a:lvl1pPr marL="457200" lvl="0" indent="-330200">
              <a:lnSpc>
                <a:spcPct val="114999"/>
              </a:lnSpc>
              <a:spcBef>
                <a:spcPts val="0"/>
              </a:spcBef>
              <a:spcAft>
                <a:spcPts val="0"/>
              </a:spcAft>
              <a:buClr>
                <a:schemeClr val="dk1"/>
              </a:buClr>
              <a:buSzPts val="1600"/>
              <a:buFont typeface="Poppins"/>
              <a:buChar char="●"/>
              <a:defRPr sz="1600">
                <a:solidFill>
                  <a:schemeClr val="dk1"/>
                </a:solidFill>
                <a:latin typeface="Poppins"/>
                <a:ea typeface="Poppins"/>
                <a:cs typeface="Poppins"/>
              </a:defRPr>
            </a:lvl1pPr>
            <a:lvl2pPr marL="914400" lvl="1" indent="-304800">
              <a:lnSpc>
                <a:spcPct val="114999"/>
              </a:lnSpc>
              <a:spcBef>
                <a:spcPts val="0"/>
              </a:spcBef>
              <a:spcAft>
                <a:spcPts val="0"/>
              </a:spcAft>
              <a:buClr>
                <a:schemeClr val="dk1"/>
              </a:buClr>
              <a:buSzPts val="1200"/>
              <a:buFont typeface="Poppins"/>
              <a:buChar char="○"/>
              <a:defRPr sz="1200">
                <a:solidFill>
                  <a:schemeClr val="dk1"/>
                </a:solidFill>
                <a:latin typeface="Poppins"/>
                <a:ea typeface="Poppins"/>
                <a:cs typeface="Poppins"/>
              </a:defRPr>
            </a:lvl2pPr>
            <a:lvl3pPr marL="1371600" lvl="2" indent="-304800">
              <a:lnSpc>
                <a:spcPct val="114999"/>
              </a:lnSpc>
              <a:spcBef>
                <a:spcPts val="0"/>
              </a:spcBef>
              <a:spcAft>
                <a:spcPts val="0"/>
              </a:spcAft>
              <a:buClr>
                <a:schemeClr val="dk1"/>
              </a:buClr>
              <a:buSzPts val="1200"/>
              <a:buFont typeface="Poppins"/>
              <a:buChar char="■"/>
              <a:defRPr sz="1200">
                <a:solidFill>
                  <a:schemeClr val="dk1"/>
                </a:solidFill>
                <a:latin typeface="Poppins"/>
                <a:ea typeface="Poppins"/>
                <a:cs typeface="Poppins"/>
              </a:defRPr>
            </a:lvl3pPr>
            <a:lvl4pPr marL="1828800" lvl="3" indent="-304800">
              <a:lnSpc>
                <a:spcPct val="114999"/>
              </a:lnSpc>
              <a:spcBef>
                <a:spcPts val="0"/>
              </a:spcBef>
              <a:spcAft>
                <a:spcPts val="0"/>
              </a:spcAft>
              <a:buClr>
                <a:schemeClr val="dk1"/>
              </a:buClr>
              <a:buSzPts val="1200"/>
              <a:buFont typeface="Poppins"/>
              <a:buChar char="●"/>
              <a:defRPr sz="1200">
                <a:solidFill>
                  <a:schemeClr val="dk1"/>
                </a:solidFill>
                <a:latin typeface="Poppins"/>
                <a:ea typeface="Poppins"/>
                <a:cs typeface="Poppins"/>
              </a:defRPr>
            </a:lvl4pPr>
            <a:lvl5pPr marL="2286000" lvl="4" indent="-304800">
              <a:lnSpc>
                <a:spcPct val="114999"/>
              </a:lnSpc>
              <a:spcBef>
                <a:spcPts val="0"/>
              </a:spcBef>
              <a:spcAft>
                <a:spcPts val="0"/>
              </a:spcAft>
              <a:buClr>
                <a:schemeClr val="dk1"/>
              </a:buClr>
              <a:buSzPts val="1200"/>
              <a:buFont typeface="Poppins"/>
              <a:buChar char="○"/>
              <a:defRPr sz="1200">
                <a:solidFill>
                  <a:schemeClr val="dk1"/>
                </a:solidFill>
                <a:latin typeface="Poppins"/>
                <a:ea typeface="Poppins"/>
                <a:cs typeface="Poppins"/>
              </a:defRPr>
            </a:lvl5pPr>
            <a:lvl6pPr marL="2743200" lvl="5" indent="-304800">
              <a:lnSpc>
                <a:spcPct val="114999"/>
              </a:lnSpc>
              <a:spcBef>
                <a:spcPts val="0"/>
              </a:spcBef>
              <a:spcAft>
                <a:spcPts val="0"/>
              </a:spcAft>
              <a:buClr>
                <a:schemeClr val="dk1"/>
              </a:buClr>
              <a:buSzPts val="1200"/>
              <a:buFont typeface="Poppins"/>
              <a:buChar char="■"/>
              <a:defRPr sz="1200">
                <a:solidFill>
                  <a:schemeClr val="dk1"/>
                </a:solidFill>
                <a:latin typeface="Poppins"/>
                <a:ea typeface="Poppins"/>
                <a:cs typeface="Poppins"/>
              </a:defRPr>
            </a:lvl6pPr>
            <a:lvl7pPr marL="3200400" lvl="6" indent="-304800">
              <a:lnSpc>
                <a:spcPct val="114999"/>
              </a:lnSpc>
              <a:spcBef>
                <a:spcPts val="0"/>
              </a:spcBef>
              <a:spcAft>
                <a:spcPts val="0"/>
              </a:spcAft>
              <a:buClr>
                <a:schemeClr val="dk1"/>
              </a:buClr>
              <a:buSzPts val="1200"/>
              <a:buFont typeface="Poppins"/>
              <a:buChar char="●"/>
              <a:defRPr sz="1200">
                <a:solidFill>
                  <a:schemeClr val="dk1"/>
                </a:solidFill>
                <a:latin typeface="Poppins"/>
                <a:ea typeface="Poppins"/>
                <a:cs typeface="Poppins"/>
              </a:defRPr>
            </a:lvl7pPr>
            <a:lvl8pPr marL="3657600" lvl="7" indent="-304800">
              <a:lnSpc>
                <a:spcPct val="114999"/>
              </a:lnSpc>
              <a:spcBef>
                <a:spcPts val="0"/>
              </a:spcBef>
              <a:spcAft>
                <a:spcPts val="0"/>
              </a:spcAft>
              <a:buClr>
                <a:schemeClr val="dk1"/>
              </a:buClr>
              <a:buSzPts val="1200"/>
              <a:buFont typeface="Poppins"/>
              <a:buChar char="○"/>
              <a:defRPr sz="1200">
                <a:solidFill>
                  <a:schemeClr val="dk1"/>
                </a:solidFill>
                <a:latin typeface="Poppins"/>
                <a:ea typeface="Poppins"/>
                <a:cs typeface="Poppins"/>
              </a:defRPr>
            </a:lvl8pPr>
            <a:lvl9pPr marL="4114800" lvl="8" indent="-304800">
              <a:lnSpc>
                <a:spcPct val="114999"/>
              </a:lnSpc>
              <a:spcBef>
                <a:spcPts val="0"/>
              </a:spcBef>
              <a:spcAft>
                <a:spcPts val="0"/>
              </a:spcAft>
              <a:buClr>
                <a:schemeClr val="dk1"/>
              </a:buClr>
              <a:buSzPts val="1200"/>
              <a:buFont typeface="Poppins"/>
              <a:buChar char="■"/>
              <a:defRPr sz="1200">
                <a:solidFill>
                  <a:schemeClr val="dk1"/>
                </a:solidFill>
                <a:latin typeface="Poppins"/>
                <a:ea typeface="Poppins"/>
                <a:cs typeface="Poppins"/>
              </a:defRPr>
            </a:lvl9pPr>
          </a:lstStyle>
          <a:p>
            <a:pPr>
              <a:defRPr/>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Nur Text" userDrawn="1">
  <p:cSld name="TITLE_AND_TWO_COLUMNS_2">
    <p:spTree>
      <p:nvGrpSpPr>
        <p:cNvPr id="1" name=""/>
        <p:cNvGrpSpPr/>
        <p:nvPr/>
      </p:nvGrpSpPr>
      <p:grpSpPr bwMode="auto">
        <a:xfrm>
          <a:off x="0" y="0"/>
          <a:ext cx="0" cy="0"/>
          <a:chOff x="0" y="0"/>
          <a:chExt cx="0" cy="0"/>
        </a:xfrm>
      </p:grpSpPr>
      <p:sp>
        <p:nvSpPr>
          <p:cNvPr id="44" name="Google Shape;44;p9"/>
          <p:cNvSpPr txBox="1">
            <a:spLocks noGrp="1"/>
          </p:cNvSpPr>
          <p:nvPr>
            <p:ph type="title"/>
          </p:nvPr>
        </p:nvSpPr>
        <p:spPr bwMode="auto">
          <a:xfrm>
            <a:off x="464100" y="445025"/>
            <a:ext cx="8255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defRPr/>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matchingName="Quote 1" userDrawn="1">
  <p:cSld name="TITLE_AND_TWO_COLUMNS_2_1">
    <p:spTree>
      <p:nvGrpSpPr>
        <p:cNvPr id="1" name=""/>
        <p:cNvGrpSpPr/>
        <p:nvPr/>
      </p:nvGrpSpPr>
      <p:grpSpPr bwMode="auto">
        <a:xfrm>
          <a:off x="0" y="0"/>
          <a:ext cx="0" cy="0"/>
          <a:chOff x="0" y="0"/>
          <a:chExt cx="0" cy="0"/>
        </a:xfrm>
      </p:grpSpPr>
      <p:sp>
        <p:nvSpPr>
          <p:cNvPr id="46" name="Google Shape;46;p10"/>
          <p:cNvSpPr txBox="1">
            <a:spLocks noGrp="1"/>
          </p:cNvSpPr>
          <p:nvPr>
            <p:ph type="title"/>
          </p:nvPr>
        </p:nvSpPr>
        <p:spPr bwMode="auto">
          <a:xfrm>
            <a:off x="464100" y="445025"/>
            <a:ext cx="8255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pPr>
              <a:defRPr/>
            </a:pPr>
            <a:endParaRPr/>
          </a:p>
        </p:txBody>
      </p:sp>
      <p:sp>
        <p:nvSpPr>
          <p:cNvPr id="47" name="Google Shape;47;p10"/>
          <p:cNvSpPr txBox="1">
            <a:spLocks noGrp="1"/>
          </p:cNvSpPr>
          <p:nvPr>
            <p:ph type="subTitle" idx="1"/>
          </p:nvPr>
        </p:nvSpPr>
        <p:spPr bwMode="auto">
          <a:xfrm>
            <a:off x="464100" y="4633425"/>
            <a:ext cx="7600200" cy="3225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rgbClr val="A31E5C"/>
              </a:buClr>
              <a:buSzPts val="1100"/>
              <a:buNone/>
              <a:defRPr sz="1100">
                <a:solidFill>
                  <a:srgbClr val="A31E5C"/>
                </a:solidFill>
              </a:defRPr>
            </a:lvl1pPr>
            <a:lvl2pPr lvl="1" algn="ctr">
              <a:lnSpc>
                <a:spcPct val="100000"/>
              </a:lnSpc>
              <a:spcBef>
                <a:spcPts val="0"/>
              </a:spcBef>
              <a:spcAft>
                <a:spcPts val="0"/>
              </a:spcAft>
              <a:buClr>
                <a:srgbClr val="A31E5C"/>
              </a:buClr>
              <a:buSzPts val="1100"/>
              <a:buNone/>
              <a:defRPr sz="1100">
                <a:solidFill>
                  <a:srgbClr val="A31E5C"/>
                </a:solidFill>
              </a:defRPr>
            </a:lvl2pPr>
            <a:lvl3pPr lvl="2" algn="ctr">
              <a:lnSpc>
                <a:spcPct val="100000"/>
              </a:lnSpc>
              <a:spcBef>
                <a:spcPts val="0"/>
              </a:spcBef>
              <a:spcAft>
                <a:spcPts val="0"/>
              </a:spcAft>
              <a:buClr>
                <a:srgbClr val="A31E5C"/>
              </a:buClr>
              <a:buSzPts val="1100"/>
              <a:buNone/>
              <a:defRPr sz="1100">
                <a:solidFill>
                  <a:srgbClr val="A31E5C"/>
                </a:solidFill>
              </a:defRPr>
            </a:lvl3pPr>
            <a:lvl4pPr lvl="3" algn="ctr">
              <a:lnSpc>
                <a:spcPct val="100000"/>
              </a:lnSpc>
              <a:spcBef>
                <a:spcPts val="0"/>
              </a:spcBef>
              <a:spcAft>
                <a:spcPts val="0"/>
              </a:spcAft>
              <a:buClr>
                <a:srgbClr val="A31E5C"/>
              </a:buClr>
              <a:buSzPts val="1100"/>
              <a:buNone/>
              <a:defRPr sz="1100">
                <a:solidFill>
                  <a:srgbClr val="A31E5C"/>
                </a:solidFill>
              </a:defRPr>
            </a:lvl4pPr>
            <a:lvl5pPr lvl="4" algn="ctr">
              <a:lnSpc>
                <a:spcPct val="100000"/>
              </a:lnSpc>
              <a:spcBef>
                <a:spcPts val="0"/>
              </a:spcBef>
              <a:spcAft>
                <a:spcPts val="0"/>
              </a:spcAft>
              <a:buClr>
                <a:srgbClr val="A31E5C"/>
              </a:buClr>
              <a:buSzPts val="1100"/>
              <a:buNone/>
              <a:defRPr sz="1100">
                <a:solidFill>
                  <a:srgbClr val="A31E5C"/>
                </a:solidFill>
              </a:defRPr>
            </a:lvl5pPr>
            <a:lvl6pPr lvl="5" algn="ctr">
              <a:lnSpc>
                <a:spcPct val="100000"/>
              </a:lnSpc>
              <a:spcBef>
                <a:spcPts val="0"/>
              </a:spcBef>
              <a:spcAft>
                <a:spcPts val="0"/>
              </a:spcAft>
              <a:buClr>
                <a:srgbClr val="A31E5C"/>
              </a:buClr>
              <a:buSzPts val="1100"/>
              <a:buNone/>
              <a:defRPr sz="1100">
                <a:solidFill>
                  <a:srgbClr val="A31E5C"/>
                </a:solidFill>
              </a:defRPr>
            </a:lvl6pPr>
            <a:lvl7pPr lvl="6" algn="ctr">
              <a:lnSpc>
                <a:spcPct val="100000"/>
              </a:lnSpc>
              <a:spcBef>
                <a:spcPts val="0"/>
              </a:spcBef>
              <a:spcAft>
                <a:spcPts val="0"/>
              </a:spcAft>
              <a:buClr>
                <a:srgbClr val="A31E5C"/>
              </a:buClr>
              <a:buSzPts val="1100"/>
              <a:buNone/>
              <a:defRPr sz="1100">
                <a:solidFill>
                  <a:srgbClr val="A31E5C"/>
                </a:solidFill>
              </a:defRPr>
            </a:lvl7pPr>
            <a:lvl8pPr lvl="7" algn="ctr">
              <a:lnSpc>
                <a:spcPct val="100000"/>
              </a:lnSpc>
              <a:spcBef>
                <a:spcPts val="0"/>
              </a:spcBef>
              <a:spcAft>
                <a:spcPts val="0"/>
              </a:spcAft>
              <a:buClr>
                <a:srgbClr val="A31E5C"/>
              </a:buClr>
              <a:buSzPts val="1100"/>
              <a:buNone/>
              <a:defRPr sz="1100">
                <a:solidFill>
                  <a:srgbClr val="A31E5C"/>
                </a:solidFill>
              </a:defRPr>
            </a:lvl8pPr>
            <a:lvl9pPr lvl="8" algn="ctr">
              <a:lnSpc>
                <a:spcPct val="100000"/>
              </a:lnSpc>
              <a:spcBef>
                <a:spcPts val="0"/>
              </a:spcBef>
              <a:spcAft>
                <a:spcPts val="0"/>
              </a:spcAft>
              <a:buClr>
                <a:srgbClr val="A31E5C"/>
              </a:buClr>
              <a:buSzPts val="1100"/>
              <a:buNone/>
              <a:defRPr sz="1100">
                <a:solidFill>
                  <a:srgbClr val="A31E5C"/>
                </a:solidFill>
              </a:defRPr>
            </a:lvl9pPr>
          </a:lstStyle>
          <a:p>
            <a:pPr>
              <a:defRPr/>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
        <p:cNvGrpSpPr/>
        <p:nvPr/>
      </p:nvGrpSpPr>
      <p:grpSpPr bwMode="auto">
        <a:xfrm>
          <a:off x="0" y="0"/>
          <a:ext cx="0" cy="0"/>
          <a:chOff x="0" y="0"/>
          <a:chExt cx="0" cy="0"/>
        </a:xfrm>
      </p:grpSpPr>
      <p:sp>
        <p:nvSpPr>
          <p:cNvPr id="6" name="Google Shape;6;p1"/>
          <p:cNvSpPr txBox="1">
            <a:spLocks noGrp="1"/>
          </p:cNvSpPr>
          <p:nvPr>
            <p:ph type="title"/>
          </p:nvPr>
        </p:nvSpPr>
        <p:spPr bwMode="auto">
          <a:xfrm>
            <a:off x="464100" y="445025"/>
            <a:ext cx="82077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oppins SemiBold"/>
              <a:buNone/>
              <a:defRPr sz="2800">
                <a:solidFill>
                  <a:schemeClr val="dk1"/>
                </a:solidFill>
                <a:latin typeface="Poppins SemiBold"/>
                <a:ea typeface="Poppins SemiBold"/>
                <a:cs typeface="Poppins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pPr>
              <a:defRPr/>
            </a:pPr>
            <a:endParaRPr/>
          </a:p>
        </p:txBody>
      </p:sp>
      <p:sp>
        <p:nvSpPr>
          <p:cNvPr id="7" name="Google Shape;7;p1"/>
          <p:cNvSpPr txBox="1">
            <a:spLocks noGrp="1"/>
          </p:cNvSpPr>
          <p:nvPr>
            <p:ph type="body" idx="1"/>
          </p:nvPr>
        </p:nvSpPr>
        <p:spPr bwMode="auto">
          <a:xfrm>
            <a:off x="464100" y="1152475"/>
            <a:ext cx="8207700" cy="3416400"/>
          </a:xfrm>
          <a:prstGeom prst="rect">
            <a:avLst/>
          </a:prstGeom>
          <a:noFill/>
          <a:ln>
            <a:noFill/>
          </a:ln>
        </p:spPr>
        <p:txBody>
          <a:bodyPr spcFirstLastPara="1" wrap="square" lIns="91425" tIns="91425" rIns="91425" bIns="91425" anchor="t" anchorCtr="0">
            <a:normAutofit/>
          </a:bodyPr>
          <a:lstStyle>
            <a:lvl1pPr marL="457200" lvl="0" indent="-330200">
              <a:lnSpc>
                <a:spcPct val="114999"/>
              </a:lnSpc>
              <a:spcBef>
                <a:spcPts val="0"/>
              </a:spcBef>
              <a:spcAft>
                <a:spcPts val="0"/>
              </a:spcAft>
              <a:buClr>
                <a:schemeClr val="dk1"/>
              </a:buClr>
              <a:buSzPts val="1600"/>
              <a:buFont typeface="Poppins"/>
              <a:buChar char="●"/>
              <a:defRPr sz="1600">
                <a:solidFill>
                  <a:schemeClr val="dk1"/>
                </a:solidFill>
                <a:latin typeface="Poppins"/>
                <a:ea typeface="Poppins"/>
                <a:cs typeface="Poppins"/>
              </a:defRPr>
            </a:lvl1pPr>
            <a:lvl2pPr marL="914400" lvl="1" indent="-304800">
              <a:lnSpc>
                <a:spcPct val="114999"/>
              </a:lnSpc>
              <a:spcBef>
                <a:spcPts val="0"/>
              </a:spcBef>
              <a:spcAft>
                <a:spcPts val="0"/>
              </a:spcAft>
              <a:buClr>
                <a:schemeClr val="dk1"/>
              </a:buClr>
              <a:buSzPts val="1200"/>
              <a:buFont typeface="Poppins"/>
              <a:buChar char="○"/>
              <a:defRPr sz="1200">
                <a:solidFill>
                  <a:schemeClr val="dk1"/>
                </a:solidFill>
                <a:latin typeface="Poppins"/>
                <a:ea typeface="Poppins"/>
                <a:cs typeface="Poppins"/>
              </a:defRPr>
            </a:lvl2pPr>
            <a:lvl3pPr marL="1371600" lvl="2" indent="-304800">
              <a:lnSpc>
                <a:spcPct val="114999"/>
              </a:lnSpc>
              <a:spcBef>
                <a:spcPts val="0"/>
              </a:spcBef>
              <a:spcAft>
                <a:spcPts val="0"/>
              </a:spcAft>
              <a:buClr>
                <a:schemeClr val="dk1"/>
              </a:buClr>
              <a:buSzPts val="1200"/>
              <a:buFont typeface="Poppins"/>
              <a:buChar char="■"/>
              <a:defRPr sz="1200">
                <a:solidFill>
                  <a:schemeClr val="dk1"/>
                </a:solidFill>
                <a:latin typeface="Poppins"/>
                <a:ea typeface="Poppins"/>
                <a:cs typeface="Poppins"/>
              </a:defRPr>
            </a:lvl3pPr>
            <a:lvl4pPr marL="1828800" lvl="3" indent="-304800">
              <a:lnSpc>
                <a:spcPct val="114999"/>
              </a:lnSpc>
              <a:spcBef>
                <a:spcPts val="0"/>
              </a:spcBef>
              <a:spcAft>
                <a:spcPts val="0"/>
              </a:spcAft>
              <a:buClr>
                <a:schemeClr val="dk1"/>
              </a:buClr>
              <a:buSzPts val="1200"/>
              <a:buFont typeface="Poppins"/>
              <a:buChar char="●"/>
              <a:defRPr sz="1200">
                <a:solidFill>
                  <a:schemeClr val="dk1"/>
                </a:solidFill>
                <a:latin typeface="Poppins"/>
                <a:ea typeface="Poppins"/>
                <a:cs typeface="Poppins"/>
              </a:defRPr>
            </a:lvl4pPr>
            <a:lvl5pPr marL="2286000" lvl="4" indent="-304800">
              <a:lnSpc>
                <a:spcPct val="114999"/>
              </a:lnSpc>
              <a:spcBef>
                <a:spcPts val="0"/>
              </a:spcBef>
              <a:spcAft>
                <a:spcPts val="0"/>
              </a:spcAft>
              <a:buClr>
                <a:schemeClr val="dk1"/>
              </a:buClr>
              <a:buSzPts val="1200"/>
              <a:buFont typeface="Poppins"/>
              <a:buChar char="○"/>
              <a:defRPr sz="1200">
                <a:solidFill>
                  <a:schemeClr val="dk1"/>
                </a:solidFill>
                <a:latin typeface="Poppins"/>
                <a:ea typeface="Poppins"/>
                <a:cs typeface="Poppins"/>
              </a:defRPr>
            </a:lvl5pPr>
            <a:lvl6pPr marL="2743200" lvl="5" indent="-304800">
              <a:lnSpc>
                <a:spcPct val="114999"/>
              </a:lnSpc>
              <a:spcBef>
                <a:spcPts val="0"/>
              </a:spcBef>
              <a:spcAft>
                <a:spcPts val="0"/>
              </a:spcAft>
              <a:buClr>
                <a:schemeClr val="dk1"/>
              </a:buClr>
              <a:buSzPts val="1200"/>
              <a:buFont typeface="Poppins"/>
              <a:buChar char="■"/>
              <a:defRPr sz="1200">
                <a:solidFill>
                  <a:schemeClr val="dk1"/>
                </a:solidFill>
                <a:latin typeface="Poppins"/>
                <a:ea typeface="Poppins"/>
                <a:cs typeface="Poppins"/>
              </a:defRPr>
            </a:lvl6pPr>
            <a:lvl7pPr marL="3200400" lvl="6" indent="-304800">
              <a:lnSpc>
                <a:spcPct val="114999"/>
              </a:lnSpc>
              <a:spcBef>
                <a:spcPts val="0"/>
              </a:spcBef>
              <a:spcAft>
                <a:spcPts val="0"/>
              </a:spcAft>
              <a:buClr>
                <a:schemeClr val="dk1"/>
              </a:buClr>
              <a:buSzPts val="1200"/>
              <a:buFont typeface="Poppins"/>
              <a:buChar char="●"/>
              <a:defRPr sz="1200">
                <a:solidFill>
                  <a:schemeClr val="dk1"/>
                </a:solidFill>
                <a:latin typeface="Poppins"/>
                <a:ea typeface="Poppins"/>
                <a:cs typeface="Poppins"/>
              </a:defRPr>
            </a:lvl7pPr>
            <a:lvl8pPr marL="3657600" lvl="7" indent="-304800">
              <a:lnSpc>
                <a:spcPct val="114999"/>
              </a:lnSpc>
              <a:spcBef>
                <a:spcPts val="0"/>
              </a:spcBef>
              <a:spcAft>
                <a:spcPts val="0"/>
              </a:spcAft>
              <a:buClr>
                <a:schemeClr val="dk1"/>
              </a:buClr>
              <a:buSzPts val="1200"/>
              <a:buFont typeface="Poppins"/>
              <a:buChar char="○"/>
              <a:defRPr sz="1200">
                <a:solidFill>
                  <a:schemeClr val="dk1"/>
                </a:solidFill>
                <a:latin typeface="Poppins"/>
                <a:ea typeface="Poppins"/>
                <a:cs typeface="Poppins"/>
              </a:defRPr>
            </a:lvl8pPr>
            <a:lvl9pPr marL="4114800" lvl="8" indent="-304800">
              <a:lnSpc>
                <a:spcPct val="114999"/>
              </a:lnSpc>
              <a:spcBef>
                <a:spcPts val="0"/>
              </a:spcBef>
              <a:spcAft>
                <a:spcPts val="0"/>
              </a:spcAft>
              <a:buClr>
                <a:schemeClr val="dk1"/>
              </a:buClr>
              <a:buSzPts val="1200"/>
              <a:buFont typeface="Poppins"/>
              <a:buChar char="■"/>
              <a:defRPr sz="1200">
                <a:solidFill>
                  <a:schemeClr val="dk1"/>
                </a:solidFill>
                <a:latin typeface="Poppins"/>
                <a:ea typeface="Poppins"/>
                <a:cs typeface="Poppins"/>
              </a:defRPr>
            </a:lvl9pPr>
          </a:lstStyle>
          <a:p>
            <a:pPr>
              <a:defRPr/>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sldNum="0"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87" name="Google Shape;487;p85"/>
          <p:cNvSpPr txBox="1">
            <a:spLocks noGrp="1"/>
          </p:cNvSpPr>
          <p:nvPr>
            <p:ph type="ctrTitle"/>
          </p:nvPr>
        </p:nvSpPr>
        <p:spPr bwMode="auto">
          <a:xfrm>
            <a:off x="402148" y="1458274"/>
            <a:ext cx="7267500" cy="2214000"/>
          </a:xfrm>
          <a:prstGeom prst="rect">
            <a:avLst/>
          </a:prstGeom>
        </p:spPr>
        <p:txBody>
          <a:bodyPr spcFirstLastPara="1" wrap="square" lIns="91425" tIns="91425" rIns="91425" bIns="91425" anchor="b" anchorCtr="0">
            <a:noAutofit/>
          </a:bodyPr>
          <a:lstStyle/>
          <a:p>
            <a:pPr marL="0" lvl="0" indent="0" algn="l">
              <a:spcBef>
                <a:spcPts val="0"/>
              </a:spcBef>
              <a:spcAft>
                <a:spcPts val="0"/>
              </a:spcAft>
              <a:buNone/>
              <a:defRPr/>
            </a:pPr>
            <a:r>
              <a:rPr lang="de"/>
              <a:t>EVENT -BROSCHÜRE </a:t>
            </a:r>
            <a:endParaRPr/>
          </a:p>
        </p:txBody>
      </p:sp>
      <p:sp>
        <p:nvSpPr>
          <p:cNvPr id="488" name="Google Shape;488;p85"/>
          <p:cNvSpPr txBox="1">
            <a:spLocks noGrp="1"/>
          </p:cNvSpPr>
          <p:nvPr>
            <p:ph type="subTitle" idx="1"/>
          </p:nvPr>
        </p:nvSpPr>
        <p:spPr bwMode="auto">
          <a:xfrm>
            <a:off x="464100" y="3748525"/>
            <a:ext cx="8154000" cy="492600"/>
          </a:xfrm>
          <a:prstGeom prst="rect">
            <a:avLst/>
          </a:prstGeom>
        </p:spPr>
        <p:txBody>
          <a:bodyPr spcFirstLastPara="1" wrap="square" lIns="91425" tIns="91425" rIns="91425" bIns="91425" anchor="t" anchorCtr="0">
            <a:spAutoFit/>
          </a:bodyPr>
          <a:lstStyle/>
          <a:p>
            <a:pPr marL="0" lvl="0" indent="0" algn="l">
              <a:spcBef>
                <a:spcPts val="0"/>
              </a:spcBef>
              <a:spcAft>
                <a:spcPts val="0"/>
              </a:spcAft>
              <a:buNone/>
              <a:defRPr/>
            </a:pPr>
            <a:r>
              <a:rPr lang="de">
                <a:solidFill>
                  <a:srgbClr val="A41C5C"/>
                </a:solidFill>
                <a:latin typeface="Poppins"/>
                <a:ea typeface="Poppins"/>
                <a:cs typeface="Poppins"/>
              </a:rPr>
              <a:t>Tribühne Lehen am 18.September </a:t>
            </a:r>
            <a:endParaRPr>
              <a:solidFill>
                <a:srgbClr val="A41C5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93" name="Google Shape;493;p86"/>
          <p:cNvSpPr txBox="1">
            <a:spLocks noGrp="1"/>
          </p:cNvSpPr>
          <p:nvPr>
            <p:ph type="title"/>
          </p:nvPr>
        </p:nvSpPr>
        <p:spPr bwMode="auto">
          <a:xfrm>
            <a:off x="464100" y="358800"/>
            <a:ext cx="8630100" cy="5727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r>
              <a:rPr lang="de"/>
              <a:t>Mobilitätstag der Stadt Salzburg </a:t>
            </a:r>
            <a:endParaRPr/>
          </a:p>
          <a:p>
            <a:pPr marL="0" lvl="0" indent="0" algn="l">
              <a:spcBef>
                <a:spcPts val="0"/>
              </a:spcBef>
              <a:spcAft>
                <a:spcPts val="0"/>
              </a:spcAft>
              <a:buNone/>
              <a:defRPr/>
            </a:pPr>
            <a:r>
              <a:rPr lang="de"/>
              <a:t>am </a:t>
            </a:r>
            <a:r>
              <a:rPr lang="de">
                <a:solidFill>
                  <a:srgbClr val="FF0000"/>
                </a:solidFill>
              </a:rPr>
              <a:t>18. September</a:t>
            </a:r>
            <a:endParaRPr>
              <a:solidFill>
                <a:srgbClr val="FF0000"/>
              </a:solidFill>
            </a:endParaRPr>
          </a:p>
        </p:txBody>
      </p:sp>
      <p:sp>
        <p:nvSpPr>
          <p:cNvPr id="494" name="Google Shape;494;p86"/>
          <p:cNvSpPr txBox="1">
            <a:spLocks noGrp="1"/>
          </p:cNvSpPr>
          <p:nvPr>
            <p:ph type="body" idx="1"/>
          </p:nvPr>
        </p:nvSpPr>
        <p:spPr bwMode="auto">
          <a:xfrm>
            <a:off x="464100" y="1321225"/>
            <a:ext cx="8255400" cy="32475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r>
              <a:rPr lang="de" sz="1300" b="1">
                <a:solidFill>
                  <a:srgbClr val="222222"/>
                </a:solidFill>
                <a:highlight>
                  <a:srgbClr val="FFFFFF"/>
                </a:highlight>
              </a:rPr>
              <a:t>Bringe</a:t>
            </a:r>
            <a:r>
              <a:rPr lang="de" sz="1300" b="1">
                <a:solidFill>
                  <a:schemeClr val="tx1"/>
                </a:solidFill>
                <a:highlight>
                  <a:srgbClr val="FFFFFF"/>
                </a:highlight>
              </a:rPr>
              <a:t> deine I</a:t>
            </a:r>
            <a:r>
              <a:rPr lang="de" sz="1300" b="1">
                <a:solidFill>
                  <a:srgbClr val="222222"/>
                </a:solidFill>
                <a:highlight>
                  <a:srgbClr val="FFFFFF"/>
                </a:highlight>
              </a:rPr>
              <a:t>deen für die Zukunft der Mobilität in Salzburg ein, rede mit </a:t>
            </a:r>
            <a:r>
              <a:rPr lang="de" sz="1300" b="1">
                <a:solidFill>
                  <a:schemeClr val="tx1"/>
                </a:solidFill>
                <a:highlight>
                  <a:srgbClr val="FFFFFF"/>
                </a:highlight>
              </a:rPr>
              <a:t>Expert:innen </a:t>
            </a:r>
            <a:r>
              <a:rPr lang="de" sz="1300" b="1">
                <a:solidFill>
                  <a:srgbClr val="222222"/>
                </a:solidFill>
                <a:highlight>
                  <a:srgbClr val="FFFFFF"/>
                </a:highlight>
              </a:rPr>
              <a:t>und teste neue Mobilitätsangebote.</a:t>
            </a:r>
            <a:endParaRPr b="1"/>
          </a:p>
          <a:p>
            <a:pPr marL="0" lvl="0" indent="0" algn="l">
              <a:spcBef>
                <a:spcPts val="1200"/>
              </a:spcBef>
              <a:spcAft>
                <a:spcPts val="0"/>
              </a:spcAft>
              <a:buNone/>
              <a:defRPr/>
            </a:pPr>
            <a:r>
              <a:rPr lang="de" sz="1400"/>
              <a:t>Salzburg veranstaltet am 18. September in der Tribühne Lehen einen Mobilitätstag. Hier können </a:t>
            </a:r>
            <a:r>
              <a:rPr lang="de" sz="1400">
                <a:solidFill>
                  <a:srgbClr val="FF0000"/>
                </a:solidFill>
              </a:rPr>
              <a:t>Bürgerinnen und Bürger</a:t>
            </a:r>
            <a:r>
              <a:rPr lang="de" sz="1400">
                <a:solidFill>
                  <a:schemeClr val="tx1"/>
                </a:solidFill>
              </a:rPr>
              <a:t> testen, sich informieren und mitreden, wie wir in unserer Stadt unterwegs</a:t>
            </a:r>
            <a:r>
              <a:rPr lang="de" sz="1400">
                <a:solidFill>
                  <a:srgbClr val="FF0000"/>
                </a:solidFill>
              </a:rPr>
              <a:t> sein wollen.</a:t>
            </a:r>
            <a:endParaRPr sz="1400">
              <a:solidFill>
                <a:srgbClr val="FF0000"/>
              </a:solidFill>
            </a:endParaRPr>
          </a:p>
          <a:p>
            <a:pPr marL="0" lvl="0" indent="0" algn="l">
              <a:spcBef>
                <a:spcPts val="1200"/>
              </a:spcBef>
              <a:spcAft>
                <a:spcPts val="0"/>
              </a:spcAft>
              <a:buClr>
                <a:schemeClr val="dk1"/>
              </a:buClr>
              <a:buSzPts val="1100"/>
              <a:buFont typeface="Arial"/>
              <a:buNone/>
              <a:defRPr/>
            </a:pPr>
            <a:r>
              <a:rPr lang="de" sz="1400">
                <a:solidFill>
                  <a:srgbClr val="FF0000"/>
                </a:solidFill>
              </a:rPr>
              <a:t>Vor Ort gibt es die Möglichkeit, sich über die Ziele des neuen Mobilitätsplans und aktuelle Projekte im Bereich Radfahren, Gehen, Öffis, Sharing und öffentlicher Raum zu informieren, sich mit Fachleuten der Stadt direkt auszutauschen und eigenen Ideen einzubringen.</a:t>
            </a:r>
            <a:endParaRPr sz="1400">
              <a:solidFill>
                <a:srgbClr val="FF0000"/>
              </a:solidFill>
            </a:endParaRPr>
          </a:p>
          <a:p>
            <a:pPr marL="0" lvl="0" indent="0" algn="l">
              <a:spcBef>
                <a:spcPts val="1200"/>
              </a:spcBef>
              <a:spcAft>
                <a:spcPts val="1200"/>
              </a:spcAft>
              <a:buNone/>
              <a:defRPr/>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06" name="Google Shape;506;p88"/>
          <p:cNvSpPr txBox="1">
            <a:spLocks noGrp="1"/>
          </p:cNvSpPr>
          <p:nvPr>
            <p:ph type="title"/>
          </p:nvPr>
        </p:nvSpPr>
        <p:spPr bwMode="auto">
          <a:xfrm>
            <a:off x="464100" y="445025"/>
            <a:ext cx="8255400" cy="5727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r>
              <a:rPr lang="de"/>
              <a:t>Was Euch vor Ort erwartet?</a:t>
            </a:r>
            <a:endParaRPr/>
          </a:p>
        </p:txBody>
      </p:sp>
      <p:sp>
        <p:nvSpPr>
          <p:cNvPr id="507" name="Google Shape;507;p88"/>
          <p:cNvSpPr txBox="1">
            <a:spLocks noGrp="1"/>
          </p:cNvSpPr>
          <p:nvPr>
            <p:ph type="body" idx="1"/>
          </p:nvPr>
        </p:nvSpPr>
        <p:spPr bwMode="auto">
          <a:xfrm>
            <a:off x="464100" y="1152475"/>
            <a:ext cx="8255400" cy="3416400"/>
          </a:xfrm>
          <a:prstGeom prst="rect">
            <a:avLst/>
          </a:prstGeom>
        </p:spPr>
        <p:txBody>
          <a:bodyPr spcFirstLastPara="1" wrap="square" lIns="91425" tIns="91425" rIns="91425" bIns="91425" anchor="t" anchorCtr="0">
            <a:noAutofit/>
          </a:bodyPr>
          <a:lstStyle/>
          <a:p>
            <a:pPr marL="0" lvl="0" indent="0" algn="l">
              <a:spcBef>
                <a:spcPts val="1200"/>
              </a:spcBef>
              <a:spcAft>
                <a:spcPts val="0"/>
              </a:spcAft>
              <a:buClr>
                <a:schemeClr val="dk1"/>
              </a:buClr>
              <a:buSzPts val="1100"/>
              <a:buFont typeface="Arial"/>
              <a:buNone/>
              <a:defRPr/>
            </a:pPr>
            <a:r>
              <a:rPr lang="de" sz="1300" b="1"/>
              <a:t>Einblick in den Mobilitätsplan</a:t>
            </a:r>
            <a:br>
              <a:rPr lang="de" sz="1300"/>
            </a:br>
            <a:r>
              <a:rPr lang="de" sz="1300"/>
              <a:t>Erfahrt, wohin sich die Mobilität in Salzburg entwickeln soll </a:t>
            </a:r>
            <a:r>
              <a:rPr lang="de" sz="1300">
                <a:solidFill>
                  <a:srgbClr val="FF0000"/>
                </a:solidFill>
              </a:rPr>
              <a:t>-</a:t>
            </a:r>
            <a:r>
              <a:rPr lang="de" sz="1300"/>
              <a:t> verständlich und transparent erklärt.</a:t>
            </a:r>
            <a:endParaRPr sz="1300"/>
          </a:p>
          <a:p>
            <a:pPr marL="0" lvl="0" indent="0" algn="l">
              <a:spcBef>
                <a:spcPts val="1200"/>
              </a:spcBef>
              <a:spcAft>
                <a:spcPts val="0"/>
              </a:spcAft>
              <a:buClr>
                <a:schemeClr val="dk1"/>
              </a:buClr>
              <a:buSzPts val="1100"/>
              <a:buFont typeface="Arial"/>
              <a:buNone/>
              <a:defRPr/>
            </a:pPr>
            <a:r>
              <a:rPr lang="de" sz="1300" b="1"/>
              <a:t>Austausch auf Augenhöhe</a:t>
            </a:r>
            <a:br>
              <a:rPr lang="de" sz="1300"/>
            </a:br>
            <a:r>
              <a:rPr lang="de" sz="1300"/>
              <a:t>Kommt direkt ins Gespräch mit den Fachleuten der Stadt </a:t>
            </a:r>
            <a:r>
              <a:rPr lang="de" sz="1300">
                <a:solidFill>
                  <a:srgbClr val="FF0000"/>
                </a:solidFill>
              </a:rPr>
              <a:t>– stellt eure </a:t>
            </a:r>
            <a:r>
              <a:rPr lang="de" sz="1300"/>
              <a:t>Fragen. </a:t>
            </a:r>
            <a:endParaRPr sz="1300"/>
          </a:p>
          <a:p>
            <a:pPr marL="0" lvl="0" indent="0" algn="l">
              <a:spcBef>
                <a:spcPts val="1200"/>
              </a:spcBef>
              <a:spcAft>
                <a:spcPts val="0"/>
              </a:spcAft>
              <a:buClr>
                <a:schemeClr val="dk1"/>
              </a:buClr>
              <a:buSzPts val="1100"/>
              <a:buFont typeface="Arial"/>
              <a:buNone/>
              <a:defRPr/>
            </a:pPr>
            <a:r>
              <a:rPr lang="de" sz="1300" b="1"/>
              <a:t>Neuigkeiten &amp; gute Beispiele</a:t>
            </a:r>
            <a:br>
              <a:rPr lang="de" sz="1300"/>
            </a:br>
            <a:r>
              <a:rPr lang="de" sz="1300"/>
              <a:t>Erlebt spannende Projekte, innovative Lösungen und Vorzeigebeispiele </a:t>
            </a:r>
            <a:r>
              <a:rPr lang="de" sz="1300">
                <a:solidFill>
                  <a:srgbClr val="FF0000"/>
                </a:solidFill>
              </a:rPr>
              <a:t>aus Salzburg.</a:t>
            </a:r>
            <a:endParaRPr sz="1300"/>
          </a:p>
          <a:p>
            <a:pPr marL="0" lvl="0" indent="0" algn="l">
              <a:spcBef>
                <a:spcPts val="1200"/>
              </a:spcBef>
              <a:spcAft>
                <a:spcPts val="0"/>
              </a:spcAft>
              <a:buClr>
                <a:schemeClr val="dk1"/>
              </a:buClr>
              <a:buSzPts val="1100"/>
              <a:buFont typeface="Arial"/>
              <a:buNone/>
              <a:defRPr/>
            </a:pPr>
            <a:r>
              <a:rPr lang="de" sz="1300" b="1"/>
              <a:t>Mitreden &amp; Mitgestalten</a:t>
            </a:r>
            <a:br>
              <a:rPr lang="de" sz="1300"/>
            </a:br>
            <a:r>
              <a:rPr lang="de" sz="1300"/>
              <a:t>Teilt </a:t>
            </a:r>
            <a:r>
              <a:rPr lang="de" sz="1300">
                <a:solidFill>
                  <a:srgbClr val="FF0000"/>
                </a:solidFill>
              </a:rPr>
              <a:t>eure </a:t>
            </a:r>
            <a:r>
              <a:rPr lang="de" sz="1300"/>
              <a:t>Ideen und Anregungen –</a:t>
            </a:r>
            <a:r>
              <a:rPr lang="de" sz="1300">
                <a:solidFill>
                  <a:schemeClr val="tx1"/>
                </a:solidFill>
              </a:rPr>
              <a:t> </a:t>
            </a:r>
            <a:r>
              <a:rPr lang="de" sz="1300">
                <a:solidFill>
                  <a:srgbClr val="FF0000"/>
                </a:solidFill>
              </a:rPr>
              <a:t> nutzt die </a:t>
            </a:r>
            <a:r>
              <a:rPr lang="de" sz="1300">
                <a:solidFill>
                  <a:schemeClr val="tx1"/>
                </a:solidFill>
              </a:rPr>
              <a:t>M</a:t>
            </a:r>
            <a:r>
              <a:rPr lang="de" sz="1300"/>
              <a:t>öglichkeit sich einzubringen. </a:t>
            </a:r>
            <a:endParaRPr sz="1300"/>
          </a:p>
          <a:p>
            <a:pPr marL="0" lvl="0" indent="0" algn="l">
              <a:spcBef>
                <a:spcPts val="1200"/>
              </a:spcBef>
              <a:spcAft>
                <a:spcPts val="0"/>
              </a:spcAft>
              <a:buClr>
                <a:schemeClr val="dk1"/>
              </a:buClr>
              <a:buSzPts val="1100"/>
              <a:buFont typeface="Arial"/>
              <a:buNone/>
              <a:defRPr/>
            </a:pPr>
            <a:r>
              <a:rPr lang="de" sz="1300" b="1"/>
              <a:t>Zukunft zum Anfassen</a:t>
            </a:r>
            <a:br>
              <a:rPr lang="de" sz="1300"/>
            </a:br>
            <a:r>
              <a:rPr lang="de" sz="1300"/>
              <a:t>Positive Visionen, interaktive Stationen und Testangebote machen Lust auf die Mobilität von morgen!</a:t>
            </a:r>
            <a:endParaRPr sz="1300"/>
          </a:p>
          <a:p>
            <a:pPr marL="0" lvl="0" indent="0" algn="l">
              <a:spcBef>
                <a:spcPts val="1200"/>
              </a:spcBef>
              <a:spcAft>
                <a:spcPts val="1200"/>
              </a:spcAft>
              <a:buNone/>
              <a:defRPr/>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99" name="Google Shape;499;p87"/>
          <p:cNvSpPr txBox="1">
            <a:spLocks noGrp="1"/>
          </p:cNvSpPr>
          <p:nvPr>
            <p:ph type="title"/>
          </p:nvPr>
        </p:nvSpPr>
        <p:spPr bwMode="auto">
          <a:xfrm>
            <a:off x="4607400" y="1214250"/>
            <a:ext cx="3944100" cy="956400"/>
          </a:xfrm>
          <a:prstGeom prst="rect">
            <a:avLst/>
          </a:prstGeom>
        </p:spPr>
        <p:txBody>
          <a:bodyPr spcFirstLastPara="1" wrap="square" lIns="91425" tIns="91425" rIns="91425" bIns="91425" anchor="t" anchorCtr="0">
            <a:noAutofit/>
          </a:bodyPr>
          <a:lstStyle/>
          <a:p>
            <a:pPr marL="0" lvl="0" indent="0" algn="l">
              <a:spcBef>
                <a:spcPts val="0"/>
              </a:spcBef>
              <a:spcAft>
                <a:spcPts val="0"/>
              </a:spcAft>
              <a:buNone/>
              <a:defRPr/>
            </a:pPr>
            <a:r>
              <a:rPr lang="de"/>
              <a:t>Überblick</a:t>
            </a:r>
            <a:endParaRPr/>
          </a:p>
        </p:txBody>
      </p:sp>
      <p:sp>
        <p:nvSpPr>
          <p:cNvPr id="500" name="Google Shape;500;p87"/>
          <p:cNvSpPr txBox="1">
            <a:spLocks noGrp="1"/>
          </p:cNvSpPr>
          <p:nvPr>
            <p:ph type="subTitle" idx="4294967295"/>
          </p:nvPr>
        </p:nvSpPr>
        <p:spPr bwMode="auto">
          <a:xfrm>
            <a:off x="4607400" y="1982475"/>
            <a:ext cx="4302600" cy="956400"/>
          </a:xfrm>
          <a:prstGeom prst="rect">
            <a:avLst/>
          </a:prstGeom>
        </p:spPr>
        <p:txBody>
          <a:bodyPr spcFirstLastPara="1" wrap="square" lIns="91425" tIns="91425" rIns="91425" bIns="91425" anchor="t" anchorCtr="0">
            <a:noAutofit/>
          </a:bodyPr>
          <a:lstStyle/>
          <a:p>
            <a:pPr marL="0" lvl="0" indent="0" algn="l">
              <a:lnSpc>
                <a:spcPct val="95000"/>
              </a:lnSpc>
              <a:spcBef>
                <a:spcPts val="0"/>
              </a:spcBef>
              <a:spcAft>
                <a:spcPts val="0"/>
              </a:spcAft>
              <a:buClr>
                <a:schemeClr val="dk1"/>
              </a:buClr>
              <a:buSzPts val="275"/>
              <a:buFont typeface="Arial"/>
              <a:buNone/>
              <a:defRPr/>
            </a:pPr>
            <a:r>
              <a:rPr lang="de" b="1"/>
              <a:t>Mobilitätstag Stadt Salzburg 2025</a:t>
            </a:r>
            <a:endParaRPr b="1"/>
          </a:p>
          <a:p>
            <a:pPr marL="0" lvl="0" indent="0" algn="l">
              <a:lnSpc>
                <a:spcPct val="95000"/>
              </a:lnSpc>
              <a:spcBef>
                <a:spcPts val="1200"/>
              </a:spcBef>
              <a:spcAft>
                <a:spcPts val="0"/>
              </a:spcAft>
              <a:buClr>
                <a:schemeClr val="dk1"/>
              </a:buClr>
              <a:buSzPts val="275"/>
              <a:buFont typeface="Arial"/>
              <a:buNone/>
              <a:defRPr/>
            </a:pPr>
            <a:r>
              <a:rPr lang="de"/>
              <a:t>im Rahmen der Europäischen Mobilitätswoche</a:t>
            </a:r>
            <a:endParaRPr/>
          </a:p>
          <a:p>
            <a:pPr marL="0" lvl="0" indent="0" algn="l">
              <a:lnSpc>
                <a:spcPct val="95000"/>
              </a:lnSpc>
              <a:spcBef>
                <a:spcPts val="1200"/>
              </a:spcBef>
              <a:spcAft>
                <a:spcPts val="0"/>
              </a:spcAft>
              <a:buClr>
                <a:schemeClr val="dk1"/>
              </a:buClr>
              <a:buSzPts val="275"/>
              <a:buFont typeface="Arial"/>
              <a:buNone/>
              <a:defRPr/>
            </a:pPr>
            <a:r>
              <a:rPr lang="de" b="1"/>
              <a:t>Datum: </a:t>
            </a:r>
            <a:r>
              <a:rPr lang="de"/>
              <a:t>18.September 2025</a:t>
            </a:r>
            <a:endParaRPr/>
          </a:p>
          <a:p>
            <a:pPr marL="0" lvl="0" indent="0" algn="l">
              <a:lnSpc>
                <a:spcPct val="95000"/>
              </a:lnSpc>
              <a:spcBef>
                <a:spcPts val="1200"/>
              </a:spcBef>
              <a:spcAft>
                <a:spcPts val="0"/>
              </a:spcAft>
              <a:buClr>
                <a:schemeClr val="dk1"/>
              </a:buClr>
              <a:buSzPts val="275"/>
              <a:buFont typeface="Arial"/>
              <a:buNone/>
              <a:defRPr/>
            </a:pPr>
            <a:r>
              <a:rPr lang="de" b="1"/>
              <a:t>Ort: </a:t>
            </a:r>
            <a:r>
              <a:rPr lang="de"/>
              <a:t>Tribühne Lehen</a:t>
            </a:r>
            <a:endParaRPr/>
          </a:p>
          <a:p>
            <a:pPr marL="0" lvl="0" indent="0" algn="l">
              <a:lnSpc>
                <a:spcPct val="95000"/>
              </a:lnSpc>
              <a:spcBef>
                <a:spcPts val="1200"/>
              </a:spcBef>
              <a:spcAft>
                <a:spcPts val="1200"/>
              </a:spcAft>
              <a:buClr>
                <a:schemeClr val="dk1"/>
              </a:buClr>
              <a:buSzPts val="275"/>
              <a:buFont typeface="Arial"/>
              <a:buNone/>
              <a:defRPr/>
            </a:pPr>
            <a:r>
              <a:rPr lang="de" b="1"/>
              <a:t>Zeit : </a:t>
            </a:r>
            <a:r>
              <a:rPr lang="de"/>
              <a:t>14:00 - 19:00</a:t>
            </a:r>
            <a:endParaRPr/>
          </a:p>
        </p:txBody>
      </p:sp>
      <p:pic>
        <p:nvPicPr>
          <p:cNvPr id="501" name="Google Shape;501;p87"/>
          <p:cNvPicPr/>
          <p:nvPr/>
        </p:nvPicPr>
        <p:blipFill>
          <a:blip r:embed="rId2">
            <a:alphaModFix/>
          </a:blip>
          <a:stretch/>
        </p:blipFill>
        <p:spPr bwMode="auto">
          <a:xfrm>
            <a:off x="489375" y="1379875"/>
            <a:ext cx="3453100" cy="23837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238</Words>
  <Application>Microsoft Office PowerPoint</Application>
  <PresentationFormat>Bildschirmpräsentation (16:9)</PresentationFormat>
  <Paragraphs>19</Paragraphs>
  <Slides>4</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vt:i4>
      </vt:variant>
    </vt:vector>
  </HeadingPairs>
  <TitlesOfParts>
    <vt:vector size="10" baseType="lpstr">
      <vt:lpstr>Poppins</vt:lpstr>
      <vt:lpstr>Open Sans</vt:lpstr>
      <vt:lpstr>Poppins SemiBold</vt:lpstr>
      <vt:lpstr>Arial</vt:lpstr>
      <vt:lpstr>Century Gothic</vt:lpstr>
      <vt:lpstr>Simple Light</vt:lpstr>
      <vt:lpstr>EVENT -BROSCHÜRE </vt:lpstr>
      <vt:lpstr>Mobilitätstag der Stadt Salzburg  am 18. September</vt:lpstr>
      <vt:lpstr>Was Euch vor Ort erwartet?</vt:lpstr>
      <vt:lpstr>Überblick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-BROSCHÜRE </dc:title>
  <dc:creator>Neusüß-Raffeiner Sabine Mag.</dc:creator>
  <cp:lastModifiedBy>Neusüß-Raffeiner Sabine Mag.</cp:lastModifiedBy>
  <cp:revision>1</cp:revision>
  <dcterms:modified xsi:type="dcterms:W3CDTF">2025-09-02T12:48:16Z</dcterms:modified>
</cp:coreProperties>
</file>