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drawingml.chart+xml" PartName="/ppt/charts/chart1.xml"/>
  <Override ContentType="application/vnd.openxmlformats-officedocument.drawingml.chart+xml" PartName="/ppt/charts/chart10.xml"/>
  <Override ContentType="application/vnd.openxmlformats-officedocument.drawingml.chart+xml" PartName="/ppt/charts/chart11.xml"/>
  <Override ContentType="application/vnd.openxmlformats-officedocument.drawingml.chart+xml" PartName="/ppt/charts/chart12.xml"/>
  <Override ContentType="application/vnd.openxmlformats-officedocument.drawingml.chart+xml" PartName="/ppt/charts/chart13.xml"/>
  <Override ContentType="application/vnd.openxmlformats-officedocument.drawingml.chart+xml" PartName="/ppt/charts/chart14.xml"/>
  <Override ContentType="application/vnd.openxmlformats-officedocument.drawingml.chart+xml" PartName="/ppt/charts/chart15.xml"/>
  <Override ContentType="application/vnd.openxmlformats-officedocument.drawingml.chart+xml" PartName="/ppt/charts/chart16.xml"/>
  <Override ContentType="application/vnd.openxmlformats-officedocument.drawingml.chart+xml" PartName="/ppt/charts/chart17.xml"/>
  <Override ContentType="application/vnd.openxmlformats-officedocument.drawingml.chart+xml" PartName="/ppt/charts/chart18.xml"/>
  <Override ContentType="application/vnd.openxmlformats-officedocument.drawingml.chart+xml" PartName="/ppt/charts/chart19.xml"/>
  <Override ContentType="application/vnd.openxmlformats-officedocument.drawingml.chart+xml" PartName="/ppt/charts/chart2.xml"/>
  <Override ContentType="application/vnd.openxmlformats-officedocument.drawingml.chart+xml" PartName="/ppt/charts/chart20.xml"/>
  <Override ContentType="application/vnd.openxmlformats-officedocument.drawingml.chart+xml" PartName="/ppt/charts/chart21.xml"/>
  <Override ContentType="application/vnd.openxmlformats-officedocument.drawingml.chart+xml" PartName="/ppt/charts/chart22.xml"/>
  <Override ContentType="application/vnd.openxmlformats-officedocument.drawingml.chart+xml" PartName="/ppt/charts/chart23.xml"/>
  <Override ContentType="application/vnd.openxmlformats-officedocument.drawingml.chart+xml" PartName="/ppt/charts/chart24.xml"/>
  <Override ContentType="application/vnd.openxmlformats-officedocument.drawingml.chart+xml" PartName="/ppt/charts/chart25.xml"/>
  <Override ContentType="application/vnd.openxmlformats-officedocument.drawingml.chart+xml" PartName="/ppt/charts/chart26.xml"/>
  <Override ContentType="application/vnd.openxmlformats-officedocument.drawingml.chart+xml" PartName="/ppt/charts/chart27.xml"/>
  <Override ContentType="application/vnd.openxmlformats-officedocument.drawingml.chart+xml" PartName="/ppt/charts/chart28.xml"/>
  <Override ContentType="application/vnd.openxmlformats-officedocument.drawingml.chart+xml" PartName="/ppt/charts/chart29.xml"/>
  <Override ContentType="application/vnd.openxmlformats-officedocument.drawingml.chart+xml" PartName="/ppt/charts/chart3.xml"/>
  <Override ContentType="application/vnd.openxmlformats-officedocument.drawingml.chart+xml" PartName="/ppt/charts/chart30.xml"/>
  <Override ContentType="application/vnd.openxmlformats-officedocument.drawingml.chart+xml" PartName="/ppt/charts/chart31.xml"/>
  <Override ContentType="application/vnd.openxmlformats-officedocument.drawingml.chart+xml" PartName="/ppt/charts/chart32.xml"/>
  <Override ContentType="application/vnd.openxmlformats-officedocument.drawingml.chart+xml" PartName="/ppt/charts/chart33.xml"/>
  <Override ContentType="application/vnd.openxmlformats-officedocument.drawingml.chart+xml" PartName="/ppt/charts/chart34.xml"/>
  <Override ContentType="application/vnd.openxmlformats-officedocument.drawingml.chart+xml" PartName="/ppt/charts/chart35.xml"/>
  <Override ContentType="application/vnd.openxmlformats-officedocument.drawingml.chart+xml" PartName="/ppt/charts/chart4.xml"/>
  <Override ContentType="application/vnd.openxmlformats-officedocument.drawingml.chart+xml" PartName="/ppt/charts/chart5.xml"/>
  <Override ContentType="application/vnd.openxmlformats-officedocument.drawingml.chart+xml" PartName="/ppt/charts/chart6.xml"/>
  <Override ContentType="application/vnd.openxmlformats-officedocument.drawingml.chart+xml" PartName="/ppt/charts/chart7.xml"/>
  <Override ContentType="application/vnd.openxmlformats-officedocument.drawingml.chart+xml" PartName="/ppt/charts/chart8.xml"/>
  <Override ContentType="application/vnd.openxmlformats-officedocument.drawingml.chart+xml" PartName="/ppt/charts/chart9.xml"/>
  <Override ContentType="application/vnd.ms-office.chartcolorstyle+xml" PartName="/ppt/charts/colors1.xml"/>
  <Override ContentType="application/vnd.ms-office.chartcolorstyle+xml" PartName="/ppt/charts/colors10.xml"/>
  <Override ContentType="application/vnd.ms-office.chartcolorstyle+xml" PartName="/ppt/charts/colors11.xml"/>
  <Override ContentType="application/vnd.ms-office.chartcolorstyle+xml" PartName="/ppt/charts/colors12.xml"/>
  <Override ContentType="application/vnd.ms-office.chartcolorstyle+xml" PartName="/ppt/charts/colors13.xml"/>
  <Override ContentType="application/vnd.ms-office.chartcolorstyle+xml" PartName="/ppt/charts/colors14.xml"/>
  <Override ContentType="application/vnd.ms-office.chartcolorstyle+xml" PartName="/ppt/charts/colors15.xml"/>
  <Override ContentType="application/vnd.ms-office.chartcolorstyle+xml" PartName="/ppt/charts/colors16.xml"/>
  <Override ContentType="application/vnd.ms-office.chartcolorstyle+xml" PartName="/ppt/charts/colors17.xml"/>
  <Override ContentType="application/vnd.ms-office.chartcolorstyle+xml" PartName="/ppt/charts/colors18.xml"/>
  <Override ContentType="application/vnd.ms-office.chartcolorstyle+xml" PartName="/ppt/charts/colors19.xml"/>
  <Override ContentType="application/vnd.ms-office.chartcolorstyle+xml" PartName="/ppt/charts/colors2.xml"/>
  <Override ContentType="application/vnd.ms-office.chartcolorstyle+xml" PartName="/ppt/charts/colors20.xml"/>
  <Override ContentType="application/vnd.ms-office.chartcolorstyle+xml" PartName="/ppt/charts/colors21.xml"/>
  <Override ContentType="application/vnd.ms-office.chartcolorstyle+xml" PartName="/ppt/charts/colors22.xml"/>
  <Override ContentType="application/vnd.ms-office.chartcolorstyle+xml" PartName="/ppt/charts/colors23.xml"/>
  <Override ContentType="application/vnd.ms-office.chartcolorstyle+xml" PartName="/ppt/charts/colors24.xml"/>
  <Override ContentType="application/vnd.ms-office.chartcolorstyle+xml" PartName="/ppt/charts/colors25.xml"/>
  <Override ContentType="application/vnd.ms-office.chartcolorstyle+xml" PartName="/ppt/charts/colors26.xml"/>
  <Override ContentType="application/vnd.ms-office.chartcolorstyle+xml" PartName="/ppt/charts/colors27.xml"/>
  <Override ContentType="application/vnd.ms-office.chartcolorstyle+xml" PartName="/ppt/charts/colors28.xml"/>
  <Override ContentType="application/vnd.ms-office.chartcolorstyle+xml" PartName="/ppt/charts/colors29.xml"/>
  <Override ContentType="application/vnd.ms-office.chartcolorstyle+xml" PartName="/ppt/charts/colors3.xml"/>
  <Override ContentType="application/vnd.ms-office.chartcolorstyle+xml" PartName="/ppt/charts/colors30.xml"/>
  <Override ContentType="application/vnd.ms-office.chartcolorstyle+xml" PartName="/ppt/charts/colors31.xml"/>
  <Override ContentType="application/vnd.ms-office.chartcolorstyle+xml" PartName="/ppt/charts/colors32.xml"/>
  <Override ContentType="application/vnd.ms-office.chartcolorstyle+xml" PartName="/ppt/charts/colors33.xml"/>
  <Override ContentType="application/vnd.ms-office.chartcolorstyle+xml" PartName="/ppt/charts/colors34.xml"/>
  <Override ContentType="application/vnd.ms-office.chartcolorstyle+xml" PartName="/ppt/charts/colors35.xml"/>
  <Override ContentType="application/vnd.ms-office.chartcolorstyle+xml" PartName="/ppt/charts/colors4.xml"/>
  <Override ContentType="application/vnd.ms-office.chartcolorstyle+xml" PartName="/ppt/charts/colors5.xml"/>
  <Override ContentType="application/vnd.ms-office.chartcolorstyle+xml" PartName="/ppt/charts/colors6.xml"/>
  <Override ContentType="application/vnd.ms-office.chartcolorstyle+xml" PartName="/ppt/charts/colors7.xml"/>
  <Override ContentType="application/vnd.ms-office.chartcolorstyle+xml" PartName="/ppt/charts/colors8.xml"/>
  <Override ContentType="application/vnd.ms-office.chartcolorstyle+xml" PartName="/ppt/charts/colors9.xml"/>
  <Override ContentType="application/vnd.ms-office.chartstyle+xml" PartName="/ppt/charts/style1.xml"/>
  <Override ContentType="application/vnd.ms-office.chartstyle+xml" PartName="/ppt/charts/style10.xml"/>
  <Override ContentType="application/vnd.ms-office.chartstyle+xml" PartName="/ppt/charts/style11.xml"/>
  <Override ContentType="application/vnd.ms-office.chartstyle+xml" PartName="/ppt/charts/style12.xml"/>
  <Override ContentType="application/vnd.ms-office.chartstyle+xml" PartName="/ppt/charts/style13.xml"/>
  <Override ContentType="application/vnd.ms-office.chartstyle+xml" PartName="/ppt/charts/style14.xml"/>
  <Override ContentType="application/vnd.ms-office.chartstyle+xml" PartName="/ppt/charts/style15.xml"/>
  <Override ContentType="application/vnd.ms-office.chartstyle+xml" PartName="/ppt/charts/style16.xml"/>
  <Override ContentType="application/vnd.ms-office.chartstyle+xml" PartName="/ppt/charts/style17.xml"/>
  <Override ContentType="application/vnd.ms-office.chartstyle+xml" PartName="/ppt/charts/style18.xml"/>
  <Override ContentType="application/vnd.ms-office.chartstyle+xml" PartName="/ppt/charts/style19.xml"/>
  <Override ContentType="application/vnd.ms-office.chartstyle+xml" PartName="/ppt/charts/style2.xml"/>
  <Override ContentType="application/vnd.ms-office.chartstyle+xml" PartName="/ppt/charts/style20.xml"/>
  <Override ContentType="application/vnd.ms-office.chartstyle+xml" PartName="/ppt/charts/style21.xml"/>
  <Override ContentType="application/vnd.ms-office.chartstyle+xml" PartName="/ppt/charts/style22.xml"/>
  <Override ContentType="application/vnd.ms-office.chartstyle+xml" PartName="/ppt/charts/style23.xml"/>
  <Override ContentType="application/vnd.ms-office.chartstyle+xml" PartName="/ppt/charts/style24.xml"/>
  <Override ContentType="application/vnd.ms-office.chartstyle+xml" PartName="/ppt/charts/style25.xml"/>
  <Override ContentType="application/vnd.ms-office.chartstyle+xml" PartName="/ppt/charts/style26.xml"/>
  <Override ContentType="application/vnd.ms-office.chartstyle+xml" PartName="/ppt/charts/style27.xml"/>
  <Override ContentType="application/vnd.ms-office.chartstyle+xml" PartName="/ppt/charts/style28.xml"/>
  <Override ContentType="application/vnd.ms-office.chartstyle+xml" PartName="/ppt/charts/style29.xml"/>
  <Override ContentType="application/vnd.ms-office.chartstyle+xml" PartName="/ppt/charts/style3.xml"/>
  <Override ContentType="application/vnd.ms-office.chartstyle+xml" PartName="/ppt/charts/style30.xml"/>
  <Override ContentType="application/vnd.ms-office.chartstyle+xml" PartName="/ppt/charts/style31.xml"/>
  <Override ContentType="application/vnd.ms-office.chartstyle+xml" PartName="/ppt/charts/style32.xml"/>
  <Override ContentType="application/vnd.ms-office.chartstyle+xml" PartName="/ppt/charts/style33.xml"/>
  <Override ContentType="application/vnd.ms-office.chartstyle+xml" PartName="/ppt/charts/style34.xml"/>
  <Override ContentType="application/vnd.ms-office.chartstyle+xml" PartName="/ppt/charts/style35.xml"/>
  <Override ContentType="application/vnd.ms-office.chartstyle+xml" PartName="/ppt/charts/style4.xml"/>
  <Override ContentType="application/vnd.ms-office.chartstyle+xml" PartName="/ppt/charts/style5.xml"/>
  <Override ContentType="application/vnd.ms-office.chartstyle+xml" PartName="/ppt/charts/style6.xml"/>
  <Override ContentType="application/vnd.ms-office.chartstyle+xml" PartName="/ppt/charts/style7.xml"/>
  <Override ContentType="application/vnd.ms-office.chartstyle+xml" PartName="/ppt/charts/style8.xml"/>
  <Override ContentType="application/vnd.ms-office.chartstyle+xml" PartName="/ppt/charts/style9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?><Relationships xmlns="http://schemas.openxmlformats.org/package/2006/relationships"><Relationship Target="ppt/presentation.xml" Type="http://schemas.openxmlformats.org/officeDocument/2006/relationships/officeDocument" Id="rId1"></Relationship><Relationship Target="docProps/core.xml" Type="http://schemas.openxmlformats.org/package/2006/relationships/metadata/core-properties" Id="rId6"></Relationship><Relationship Target="docProps/thumbnail.jpeg" Type="http://schemas.openxmlformats.org/package/2006/relationships/metadata/thumbnail" Id="rId7"></Relationship><Relationship Target="docProps/custom.xml" Type="http://schemas.openxmlformats.org/officeDocument/2006/relationships/custom-properties" Id="rId8"></Relationship><Relationship Target="docProps/app.xml" Type="http://schemas.openxmlformats.org/officeDocument/2006/relationships/extended-properties" Id="rId9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46"/>
  </p:notesMasterIdLst>
  <p:handoutMasterIdLst>
    <p:handoutMasterId r:id="rId47"/>
  </p:handoutMasterIdLst>
  <p:sldIdLst>
    <p:sldId id="256" r:id="rId5"/>
    <p:sldId id="620" r:id="rId6"/>
    <p:sldId id="622" r:id="rId7"/>
    <p:sldId id="635" r:id="rId8"/>
    <p:sldId id="665" r:id="rId9"/>
    <p:sldId id="664" r:id="rId10"/>
    <p:sldId id="666" r:id="rId11"/>
    <p:sldId id="632" r:id="rId12"/>
    <p:sldId id="667" r:id="rId13"/>
    <p:sldId id="670" r:id="rId14"/>
    <p:sldId id="671" r:id="rId15"/>
    <p:sldId id="669" r:id="rId16"/>
    <p:sldId id="672" r:id="rId17"/>
    <p:sldId id="673" r:id="rId18"/>
    <p:sldId id="674" r:id="rId19"/>
    <p:sldId id="675" r:id="rId20"/>
    <p:sldId id="676" r:id="rId21"/>
    <p:sldId id="639" r:id="rId22"/>
    <p:sldId id="677" r:id="rId23"/>
    <p:sldId id="678" r:id="rId24"/>
    <p:sldId id="679" r:id="rId25"/>
    <p:sldId id="680" r:id="rId26"/>
    <p:sldId id="681" r:id="rId27"/>
    <p:sldId id="682" r:id="rId28"/>
    <p:sldId id="683" r:id="rId29"/>
    <p:sldId id="684" r:id="rId30"/>
    <p:sldId id="685" r:id="rId31"/>
    <p:sldId id="686" r:id="rId32"/>
    <p:sldId id="687" r:id="rId33"/>
    <p:sldId id="688" r:id="rId34"/>
    <p:sldId id="689" r:id="rId35"/>
    <p:sldId id="690" r:id="rId36"/>
    <p:sldId id="647" r:id="rId37"/>
    <p:sldId id="651" r:id="rId38"/>
    <p:sldId id="691" r:id="rId39"/>
    <p:sldId id="692" r:id="rId40"/>
    <p:sldId id="693" r:id="rId41"/>
    <p:sldId id="694" r:id="rId42"/>
    <p:sldId id="695" r:id="rId43"/>
    <p:sldId id="696" r:id="rId44"/>
    <p:sldId id="697" r:id="rId45"/>
  </p:sldIdLst>
  <p:sldSz cx="9144000" cy="6858000" type="screen4x3"/>
  <p:notesSz cx="6864350" cy="999648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353"/>
    <a:srgbClr val="B2B2B2"/>
    <a:srgbClr val="6CCE78"/>
    <a:srgbClr val="00CC00"/>
    <a:srgbClr val="969696"/>
    <a:srgbClr val="F9F2F2"/>
    <a:srgbClr val="8BD994"/>
    <a:srgbClr val="00FF00"/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70" autoAdjust="0"/>
    <p:restoredTop sz="94763" autoAdjust="0"/>
  </p:normalViewPr>
  <p:slideViewPr>
    <p:cSldViewPr>
      <p:cViewPr varScale="1">
        <p:scale>
          <a:sx n="107" d="100"/>
          <a:sy n="107" d="100"/>
        </p:scale>
        <p:origin x="124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?><Relationships xmlns="http://schemas.openxmlformats.org/package/2006/relationships"><Relationship Target="slides/slide9.xml" Type="http://schemas.openxmlformats.org/officeDocument/2006/relationships/slide" Id="rId13"></Relationship><Relationship Target="slides/slide14.xml" Type="http://schemas.openxmlformats.org/officeDocument/2006/relationships/slide" Id="rId18"></Relationship><Relationship Target="slides/slide22.xml" Type="http://schemas.openxmlformats.org/officeDocument/2006/relationships/slide" Id="rId26"></Relationship><Relationship Target="slides/slide35.xml" Type="http://schemas.openxmlformats.org/officeDocument/2006/relationships/slide" Id="rId39"></Relationship><Relationship Target="../customXml/item3.xml" Type="http://schemas.openxmlformats.org/officeDocument/2006/relationships/customXml" Id="rId3"></Relationship><Relationship Target="slides/slide17.xml" Type="http://schemas.openxmlformats.org/officeDocument/2006/relationships/slide" Id="rId21"></Relationship><Relationship Target="slides/slide30.xml" Type="http://schemas.openxmlformats.org/officeDocument/2006/relationships/slide" Id="rId34"></Relationship><Relationship Target="slides/slide38.xml" Type="http://schemas.openxmlformats.org/officeDocument/2006/relationships/slide" Id="rId42"></Relationship><Relationship Target="handoutMasters/handoutMaster1.xml" Type="http://schemas.openxmlformats.org/officeDocument/2006/relationships/handoutMaster" Id="rId47"></Relationship><Relationship Target="theme/theme1.xml" Type="http://schemas.openxmlformats.org/officeDocument/2006/relationships/theme" Id="rId50"></Relationship><Relationship Target="slides/slide3.xml" Type="http://schemas.openxmlformats.org/officeDocument/2006/relationships/slide" Id="rId7"></Relationship><Relationship Target="slides/slide8.xml" Type="http://schemas.openxmlformats.org/officeDocument/2006/relationships/slide" Id="rId12"></Relationship><Relationship Target="slides/slide13.xml" Type="http://schemas.openxmlformats.org/officeDocument/2006/relationships/slide" Id="rId17"></Relationship><Relationship Target="slides/slide21.xml" Type="http://schemas.openxmlformats.org/officeDocument/2006/relationships/slide" Id="rId25"></Relationship><Relationship Target="slides/slide29.xml" Type="http://schemas.openxmlformats.org/officeDocument/2006/relationships/slide" Id="rId33"></Relationship><Relationship Target="slides/slide34.xml" Type="http://schemas.openxmlformats.org/officeDocument/2006/relationships/slide" Id="rId38"></Relationship><Relationship Target="notesMasters/notesMaster1.xml" Type="http://schemas.openxmlformats.org/officeDocument/2006/relationships/notesMaster" Id="rId46"></Relationship><Relationship Target="../customXml/item2.xml" Type="http://schemas.openxmlformats.org/officeDocument/2006/relationships/customXml" Id="rId2"></Relationship><Relationship Target="slides/slide12.xml" Type="http://schemas.openxmlformats.org/officeDocument/2006/relationships/slide" Id="rId16"></Relationship><Relationship Target="slides/slide16.xml" Type="http://schemas.openxmlformats.org/officeDocument/2006/relationships/slide" Id="rId20"></Relationship><Relationship Target="slides/slide25.xml" Type="http://schemas.openxmlformats.org/officeDocument/2006/relationships/slide" Id="rId29"></Relationship><Relationship Target="slides/slide37.xml" Type="http://schemas.openxmlformats.org/officeDocument/2006/relationships/slide" Id="rId41"></Relationship><Relationship Target="../customXml/item1.xml" Type="http://schemas.openxmlformats.org/officeDocument/2006/relationships/customXml" Id="rId1"></Relationship><Relationship Target="slides/slide2.xml" Type="http://schemas.openxmlformats.org/officeDocument/2006/relationships/slide" Id="rId6"></Relationship><Relationship Target="slides/slide7.xml" Type="http://schemas.openxmlformats.org/officeDocument/2006/relationships/slide" Id="rId11"></Relationship><Relationship Target="slides/slide20.xml" Type="http://schemas.openxmlformats.org/officeDocument/2006/relationships/slide" Id="rId24"></Relationship><Relationship Target="slides/slide28.xml" Type="http://schemas.openxmlformats.org/officeDocument/2006/relationships/slide" Id="rId32"></Relationship><Relationship Target="slides/slide33.xml" Type="http://schemas.openxmlformats.org/officeDocument/2006/relationships/slide" Id="rId37"></Relationship><Relationship Target="slides/slide36.xml" Type="http://schemas.openxmlformats.org/officeDocument/2006/relationships/slide" Id="rId40"></Relationship><Relationship Target="slides/slide41.xml" Type="http://schemas.openxmlformats.org/officeDocument/2006/relationships/slide" Id="rId45"></Relationship><Relationship Target="slides/slide1.xml" Type="http://schemas.openxmlformats.org/officeDocument/2006/relationships/slide" Id="rId5"></Relationship><Relationship Target="slides/slide11.xml" Type="http://schemas.openxmlformats.org/officeDocument/2006/relationships/slide" Id="rId15"></Relationship><Relationship Target="slides/slide19.xml" Type="http://schemas.openxmlformats.org/officeDocument/2006/relationships/slide" Id="rId23"></Relationship><Relationship Target="slides/slide24.xml" Type="http://schemas.openxmlformats.org/officeDocument/2006/relationships/slide" Id="rId28"></Relationship><Relationship Target="slides/slide32.xml" Type="http://schemas.openxmlformats.org/officeDocument/2006/relationships/slide" Id="rId36"></Relationship><Relationship Target="viewProps.xml" Type="http://schemas.openxmlformats.org/officeDocument/2006/relationships/viewProps" Id="rId49"></Relationship><Relationship Target="slides/slide6.xml" Type="http://schemas.openxmlformats.org/officeDocument/2006/relationships/slide" Id="rId10"></Relationship><Relationship Target="slides/slide15.xml" Type="http://schemas.openxmlformats.org/officeDocument/2006/relationships/slide" Id="rId19"></Relationship><Relationship Target="slides/slide27.xml" Type="http://schemas.openxmlformats.org/officeDocument/2006/relationships/slide" Id="rId31"></Relationship><Relationship Target="slides/slide40.xml" Type="http://schemas.openxmlformats.org/officeDocument/2006/relationships/slide" Id="rId44"></Relationship><Relationship Target="changesInfos/changesInfo1.xml" Type="http://schemas.microsoft.com/office/2016/11/relationships/changesInfo" Id="rId52"></Relationship><Relationship Target="slideMasters/slideMaster1.xml" Type="http://schemas.openxmlformats.org/officeDocument/2006/relationships/slideMaster" Id="rId4"></Relationship><Relationship Target="slides/slide5.xml" Type="http://schemas.openxmlformats.org/officeDocument/2006/relationships/slide" Id="rId9"></Relationship><Relationship Target="slides/slide10.xml" Type="http://schemas.openxmlformats.org/officeDocument/2006/relationships/slide" Id="rId14"></Relationship><Relationship Target="slides/slide18.xml" Type="http://schemas.openxmlformats.org/officeDocument/2006/relationships/slide" Id="rId22"></Relationship><Relationship Target="slides/slide23.xml" Type="http://schemas.openxmlformats.org/officeDocument/2006/relationships/slide" Id="rId27"></Relationship><Relationship Target="slides/slide26.xml" Type="http://schemas.openxmlformats.org/officeDocument/2006/relationships/slide" Id="rId30"></Relationship><Relationship Target="slides/slide31.xml" Type="http://schemas.openxmlformats.org/officeDocument/2006/relationships/slide" Id="rId35"></Relationship><Relationship Target="slides/slide39.xml" Type="http://schemas.openxmlformats.org/officeDocument/2006/relationships/slide" Id="rId43"></Relationship><Relationship Target="presProps.xml" Type="http://schemas.openxmlformats.org/officeDocument/2006/relationships/presProps" Id="rId48"></Relationship><Relationship Target="slides/slide4.xml" Type="http://schemas.openxmlformats.org/officeDocument/2006/relationships/slide" Id="rId8"></Relationship><Relationship Target="tableStyles.xml" Type="http://schemas.openxmlformats.org/officeDocument/2006/relationships/tableStyles" Id="rId51"></Relationship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ger, Ernestine" userId="d2f47239-cdad-4c78-8783-4c1a94fe157a" providerId="ADAL" clId="{B99428FC-29D4-4BD6-BA9F-CE218CC97E7E}"/>
    <pc:docChg chg="undo custSel addSld delSld modSld sldOrd">
      <pc:chgData name="Berger, Ernestine" userId="d2f47239-cdad-4c78-8783-4c1a94fe157a" providerId="ADAL" clId="{B99428FC-29D4-4BD6-BA9F-CE218CC97E7E}" dt="2023-12-11T19:47:47.028" v="6347" actId="6549"/>
      <pc:docMkLst>
        <pc:docMk/>
      </pc:docMkLst>
      <pc:sldChg chg="modSp mod">
        <pc:chgData name="Berger, Ernestine" userId="d2f47239-cdad-4c78-8783-4c1a94fe157a" providerId="ADAL" clId="{B99428FC-29D4-4BD6-BA9F-CE218CC97E7E}" dt="2023-12-10T16:53:48.599" v="104" actId="20577"/>
        <pc:sldMkLst>
          <pc:docMk/>
          <pc:sldMk cId="0" sldId="256"/>
        </pc:sldMkLst>
        <pc:spChg chg="mod">
          <ac:chgData name="Berger, Ernestine" userId="d2f47239-cdad-4c78-8783-4c1a94fe157a" providerId="ADAL" clId="{B99428FC-29D4-4BD6-BA9F-CE218CC97E7E}" dt="2023-12-10T16:53:48.599" v="104" actId="20577"/>
          <ac:spMkLst>
            <pc:docMk/>
            <pc:sldMk cId="0" sldId="256"/>
            <ac:spMk id="7" creationId="{00000000-0000-0000-0000-000000000000}"/>
          </ac:spMkLst>
        </pc:spChg>
      </pc:sldChg>
      <pc:sldChg chg="addSp delSp modSp del mod ord">
        <pc:chgData name="Berger, Ernestine" userId="d2f47239-cdad-4c78-8783-4c1a94fe157a" providerId="ADAL" clId="{B99428FC-29D4-4BD6-BA9F-CE218CC97E7E}" dt="2023-12-11T19:20:28.728" v="5938" actId="47"/>
        <pc:sldMkLst>
          <pc:docMk/>
          <pc:sldMk cId="3761649204" sldId="599"/>
        </pc:sldMkLst>
        <pc:spChg chg="del">
          <ac:chgData name="Berger, Ernestine" userId="d2f47239-cdad-4c78-8783-4c1a94fe157a" providerId="ADAL" clId="{B99428FC-29D4-4BD6-BA9F-CE218CC97E7E}" dt="2023-12-10T19:26:10.738" v="486" actId="478"/>
          <ac:spMkLst>
            <pc:docMk/>
            <pc:sldMk cId="3761649204" sldId="599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B99428FC-29D4-4BD6-BA9F-CE218CC97E7E}" dt="2023-12-10T19:26:08.468" v="485" actId="478"/>
          <ac:graphicFrameMkLst>
            <pc:docMk/>
            <pc:sldMk cId="3761649204" sldId="599"/>
            <ac:graphicFrameMk id="2" creationId="{553AC10C-F85A-B8F0-7B24-9323E4097008}"/>
          </ac:graphicFrameMkLst>
        </pc:graphicFrameChg>
        <pc:graphicFrameChg chg="add del mod">
          <ac:chgData name="Berger, Ernestine" userId="d2f47239-cdad-4c78-8783-4c1a94fe157a" providerId="ADAL" clId="{B99428FC-29D4-4BD6-BA9F-CE218CC97E7E}" dt="2023-12-10T19:25:54.644" v="483"/>
          <ac:graphicFrameMkLst>
            <pc:docMk/>
            <pc:sldMk cId="3761649204" sldId="599"/>
            <ac:graphicFrameMk id="3" creationId="{179BD173-3465-1A60-A528-24ED4A33AAE7}"/>
          </ac:graphicFrameMkLst>
        </pc:graphicFrameChg>
      </pc:sldChg>
      <pc:sldChg chg="modSp mod">
        <pc:chgData name="Berger, Ernestine" userId="d2f47239-cdad-4c78-8783-4c1a94fe157a" providerId="ADAL" clId="{B99428FC-29D4-4BD6-BA9F-CE218CC97E7E}" dt="2023-12-10T17:36:17.311" v="264" actId="20577"/>
        <pc:sldMkLst>
          <pc:docMk/>
          <pc:sldMk cId="3072774080" sldId="620"/>
        </pc:sldMkLst>
        <pc:spChg chg="mod">
          <ac:chgData name="Berger, Ernestine" userId="d2f47239-cdad-4c78-8783-4c1a94fe157a" providerId="ADAL" clId="{B99428FC-29D4-4BD6-BA9F-CE218CC97E7E}" dt="2023-12-10T17:36:17.311" v="264" actId="20577"/>
          <ac:spMkLst>
            <pc:docMk/>
            <pc:sldMk cId="3072774080" sldId="620"/>
            <ac:spMk id="6" creationId="{00000000-0000-0000-0000-000000000000}"/>
          </ac:spMkLst>
        </pc:spChg>
      </pc:sldChg>
      <pc:sldChg chg="del">
        <pc:chgData name="Berger, Ernestine" userId="d2f47239-cdad-4c78-8783-4c1a94fe157a" providerId="ADAL" clId="{B99428FC-29D4-4BD6-BA9F-CE218CC97E7E}" dt="2023-12-10T17:35:48.765" v="233" actId="47"/>
        <pc:sldMkLst>
          <pc:docMk/>
          <pc:sldMk cId="3934885674" sldId="621"/>
        </pc:sldMkLst>
      </pc:sldChg>
      <pc:sldChg chg="addSp delSp modSp mod">
        <pc:chgData name="Berger, Ernestine" userId="d2f47239-cdad-4c78-8783-4c1a94fe157a" providerId="ADAL" clId="{B99428FC-29D4-4BD6-BA9F-CE218CC97E7E}" dt="2023-12-10T19:18:38.467" v="295" actId="20577"/>
        <pc:sldMkLst>
          <pc:docMk/>
          <pc:sldMk cId="4241015286" sldId="622"/>
        </pc:sldMkLst>
        <pc:spChg chg="mod">
          <ac:chgData name="Berger, Ernestine" userId="d2f47239-cdad-4c78-8783-4c1a94fe157a" providerId="ADAL" clId="{B99428FC-29D4-4BD6-BA9F-CE218CC97E7E}" dt="2023-12-10T19:18:38.467" v="295" actId="20577"/>
          <ac:spMkLst>
            <pc:docMk/>
            <pc:sldMk cId="4241015286" sldId="622"/>
            <ac:spMk id="7" creationId="{5803D498-6B86-417B-B307-DB26E5F59747}"/>
          </ac:spMkLst>
        </pc:spChg>
        <pc:graphicFrameChg chg="add mod modGraphic">
          <ac:chgData name="Berger, Ernestine" userId="d2f47239-cdad-4c78-8783-4c1a94fe157a" providerId="ADAL" clId="{B99428FC-29D4-4BD6-BA9F-CE218CC97E7E}" dt="2023-12-10T19:18:06.391" v="276" actId="1076"/>
          <ac:graphicFrameMkLst>
            <pc:docMk/>
            <pc:sldMk cId="4241015286" sldId="622"/>
            <ac:graphicFrameMk id="2" creationId="{8FD0B52E-1DC7-DE12-FD43-B3F4752B5171}"/>
          </ac:graphicFrameMkLst>
        </pc:graphicFrameChg>
        <pc:graphicFrameChg chg="add mod">
          <ac:chgData name="Berger, Ernestine" userId="d2f47239-cdad-4c78-8783-4c1a94fe157a" providerId="ADAL" clId="{B99428FC-29D4-4BD6-BA9F-CE218CC97E7E}" dt="2023-12-10T19:18:23.363" v="278" actId="1076"/>
          <ac:graphicFrameMkLst>
            <pc:docMk/>
            <pc:sldMk cId="4241015286" sldId="622"/>
            <ac:graphicFrameMk id="3" creationId="{2942BB11-1419-86D1-EA26-ECAE2984BAA2}"/>
          </ac:graphicFrameMkLst>
        </pc:graphicFrameChg>
        <pc:graphicFrameChg chg="del">
          <ac:chgData name="Berger, Ernestine" userId="d2f47239-cdad-4c78-8783-4c1a94fe157a" providerId="ADAL" clId="{B99428FC-29D4-4BD6-BA9F-CE218CC97E7E}" dt="2023-12-10T19:15:06.670" v="266" actId="478"/>
          <ac:graphicFrameMkLst>
            <pc:docMk/>
            <pc:sldMk cId="4241015286" sldId="622"/>
            <ac:graphicFrameMk id="5" creationId="{373E38A7-684F-0081-EE11-0355BC54F060}"/>
          </ac:graphicFrameMkLst>
        </pc:graphicFrameChg>
      </pc:sldChg>
      <pc:sldChg chg="del">
        <pc:chgData name="Berger, Ernestine" userId="d2f47239-cdad-4c78-8783-4c1a94fe157a" providerId="ADAL" clId="{B99428FC-29D4-4BD6-BA9F-CE218CC97E7E}" dt="2023-12-10T17:39:51.312" v="265" actId="47"/>
        <pc:sldMkLst>
          <pc:docMk/>
          <pc:sldMk cId="3338133212" sldId="623"/>
        </pc:sldMkLst>
      </pc:sldChg>
      <pc:sldChg chg="addSp delSp modSp del mod">
        <pc:chgData name="Berger, Ernestine" userId="d2f47239-cdad-4c78-8783-4c1a94fe157a" providerId="ADAL" clId="{B99428FC-29D4-4BD6-BA9F-CE218CC97E7E}" dt="2023-12-10T19:19:05.986" v="296" actId="47"/>
        <pc:sldMkLst>
          <pc:docMk/>
          <pc:sldMk cId="752665241" sldId="624"/>
        </pc:sldMkLst>
        <pc:spChg chg="del">
          <ac:chgData name="Berger, Ernestine" userId="d2f47239-cdad-4c78-8783-4c1a94fe157a" providerId="ADAL" clId="{B99428FC-29D4-4BD6-BA9F-CE218CC97E7E}" dt="2023-12-10T19:16:35.160" v="271" actId="478"/>
          <ac:spMkLst>
            <pc:docMk/>
            <pc:sldMk cId="752665241" sldId="624"/>
            <ac:spMk id="7" creationId="{5803D498-6B86-417B-B307-DB26E5F59747}"/>
          </ac:spMkLst>
        </pc:spChg>
        <pc:graphicFrameChg chg="del">
          <ac:chgData name="Berger, Ernestine" userId="d2f47239-cdad-4c78-8783-4c1a94fe157a" providerId="ADAL" clId="{B99428FC-29D4-4BD6-BA9F-CE218CC97E7E}" dt="2023-12-10T19:16:31.724" v="270" actId="478"/>
          <ac:graphicFrameMkLst>
            <pc:docMk/>
            <pc:sldMk cId="752665241" sldId="624"/>
            <ac:graphicFrameMk id="2" creationId="{5E040878-DDA3-A6CB-AF07-FDCDDBE1C3D8}"/>
          </ac:graphicFrameMkLst>
        </pc:graphicFrameChg>
        <pc:graphicFrameChg chg="add mod modGraphic">
          <ac:chgData name="Berger, Ernestine" userId="d2f47239-cdad-4c78-8783-4c1a94fe157a" providerId="ADAL" clId="{B99428FC-29D4-4BD6-BA9F-CE218CC97E7E}" dt="2023-12-10T19:17:57.373" v="275" actId="1076"/>
          <ac:graphicFrameMkLst>
            <pc:docMk/>
            <pc:sldMk cId="752665241" sldId="624"/>
            <ac:graphicFrameMk id="3" creationId="{9EF11E47-0313-FA32-CD03-AFFC258F1126}"/>
          </ac:graphicFrameMkLst>
        </pc:graphicFrameChg>
      </pc:sldChg>
      <pc:sldChg chg="addSp delSp modSp del mod ord">
        <pc:chgData name="Berger, Ernestine" userId="d2f47239-cdad-4c78-8783-4c1a94fe157a" providerId="ADAL" clId="{B99428FC-29D4-4BD6-BA9F-CE218CC97E7E}" dt="2023-12-10T19:55:15.869" v="1259" actId="47"/>
        <pc:sldMkLst>
          <pc:docMk/>
          <pc:sldMk cId="1207947549" sldId="625"/>
        </pc:sldMkLst>
        <pc:spChg chg="del">
          <ac:chgData name="Berger, Ernestine" userId="d2f47239-cdad-4c78-8783-4c1a94fe157a" providerId="ADAL" clId="{B99428FC-29D4-4BD6-BA9F-CE218CC97E7E}" dt="2023-12-10T19:46:20.005" v="1170" actId="478"/>
          <ac:spMkLst>
            <pc:docMk/>
            <pc:sldMk cId="1207947549" sldId="625"/>
            <ac:spMk id="3" creationId="{05FCDD5D-CAB8-3B8D-1FF6-53DBB87CF944}"/>
          </ac:spMkLst>
        </pc:spChg>
        <pc:spChg chg="del">
          <ac:chgData name="Berger, Ernestine" userId="d2f47239-cdad-4c78-8783-4c1a94fe157a" providerId="ADAL" clId="{B99428FC-29D4-4BD6-BA9F-CE218CC97E7E}" dt="2023-12-10T19:46:23.958" v="1172" actId="478"/>
          <ac:spMkLst>
            <pc:docMk/>
            <pc:sldMk cId="1207947549" sldId="625"/>
            <ac:spMk id="6" creationId="{EFB9B151-A86E-2064-A59F-BB72152B6258}"/>
          </ac:spMkLst>
        </pc:spChg>
        <pc:spChg chg="mod">
          <ac:chgData name="Berger, Ernestine" userId="d2f47239-cdad-4c78-8783-4c1a94fe157a" providerId="ADAL" clId="{B99428FC-29D4-4BD6-BA9F-CE218CC97E7E}" dt="2023-12-10T19:54:34.671" v="1258" actId="20577"/>
          <ac:spMkLst>
            <pc:docMk/>
            <pc:sldMk cId="1207947549" sldId="625"/>
            <ac:spMk id="7" creationId="{00000000-0000-0000-0000-000000000000}"/>
          </ac:spMkLst>
        </pc:spChg>
        <pc:spChg chg="add mod">
          <ac:chgData name="Berger, Ernestine" userId="d2f47239-cdad-4c78-8783-4c1a94fe157a" providerId="ADAL" clId="{B99428FC-29D4-4BD6-BA9F-CE218CC97E7E}" dt="2023-12-10T19:53:39.250" v="1226" actId="1076"/>
          <ac:spMkLst>
            <pc:docMk/>
            <pc:sldMk cId="1207947549" sldId="625"/>
            <ac:spMk id="10" creationId="{3DE01336-C596-D117-AD60-0758D8583B6E}"/>
          </ac:spMkLst>
        </pc:spChg>
        <pc:spChg chg="mod">
          <ac:chgData name="Berger, Ernestine" userId="d2f47239-cdad-4c78-8783-4c1a94fe157a" providerId="ADAL" clId="{B99428FC-29D4-4BD6-BA9F-CE218CC97E7E}" dt="2023-12-10T19:46:08.990" v="1168" actId="313"/>
          <ac:spMkLst>
            <pc:docMk/>
            <pc:sldMk cId="1207947549" sldId="625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B99428FC-29D4-4BD6-BA9F-CE218CC97E7E}" dt="2023-12-10T19:46:18.046" v="1169" actId="478"/>
          <ac:graphicFrameMkLst>
            <pc:docMk/>
            <pc:sldMk cId="1207947549" sldId="625"/>
            <ac:graphicFrameMk id="2" creationId="{553AC10C-F85A-B8F0-7B24-9323E4097008}"/>
          </ac:graphicFrameMkLst>
        </pc:graphicFrameChg>
        <pc:graphicFrameChg chg="del">
          <ac:chgData name="Berger, Ernestine" userId="d2f47239-cdad-4c78-8783-4c1a94fe157a" providerId="ADAL" clId="{B99428FC-29D4-4BD6-BA9F-CE218CC97E7E}" dt="2023-12-10T19:46:22.072" v="1171" actId="478"/>
          <ac:graphicFrameMkLst>
            <pc:docMk/>
            <pc:sldMk cId="1207947549" sldId="625"/>
            <ac:graphicFrameMk id="5" creationId="{3FF83D32-8EA1-448E-4A53-B6313539BB2B}"/>
          </ac:graphicFrameMkLst>
        </pc:graphicFrameChg>
        <pc:graphicFrameChg chg="add mod">
          <ac:chgData name="Berger, Ernestine" userId="d2f47239-cdad-4c78-8783-4c1a94fe157a" providerId="ADAL" clId="{B99428FC-29D4-4BD6-BA9F-CE218CC97E7E}" dt="2023-12-10T19:52:37.616" v="1200" actId="1076"/>
          <ac:graphicFrameMkLst>
            <pc:docMk/>
            <pc:sldMk cId="1207947549" sldId="625"/>
            <ac:graphicFrameMk id="8" creationId="{ECD76C9F-17B2-1BA2-ADF0-1DF7BAC56403}"/>
          </ac:graphicFrameMkLst>
        </pc:graphicFrameChg>
        <pc:graphicFrameChg chg="add mod modGraphic">
          <ac:chgData name="Berger, Ernestine" userId="d2f47239-cdad-4c78-8783-4c1a94fe157a" providerId="ADAL" clId="{B99428FC-29D4-4BD6-BA9F-CE218CC97E7E}" dt="2023-12-10T19:53:36.531" v="1225" actId="1076"/>
          <ac:graphicFrameMkLst>
            <pc:docMk/>
            <pc:sldMk cId="1207947549" sldId="625"/>
            <ac:graphicFrameMk id="9" creationId="{C0AD10B4-2071-D1D7-548E-B689AD8AEC94}"/>
          </ac:graphicFrameMkLst>
        </pc:graphicFrameChg>
      </pc:sldChg>
      <pc:sldChg chg="del">
        <pc:chgData name="Berger, Ernestine" userId="d2f47239-cdad-4c78-8783-4c1a94fe157a" providerId="ADAL" clId="{B99428FC-29D4-4BD6-BA9F-CE218CC97E7E}" dt="2023-12-10T19:59:08.959" v="1353" actId="47"/>
        <pc:sldMkLst>
          <pc:docMk/>
          <pc:sldMk cId="3695698151" sldId="626"/>
        </pc:sldMkLst>
      </pc:sldChg>
      <pc:sldChg chg="del">
        <pc:chgData name="Berger, Ernestine" userId="d2f47239-cdad-4c78-8783-4c1a94fe157a" providerId="ADAL" clId="{B99428FC-29D4-4BD6-BA9F-CE218CC97E7E}" dt="2023-12-10T19:55:21.156" v="1260" actId="47"/>
        <pc:sldMkLst>
          <pc:docMk/>
          <pc:sldMk cId="2927727700" sldId="627"/>
        </pc:sldMkLst>
      </pc:sldChg>
      <pc:sldChg chg="del">
        <pc:chgData name="Berger, Ernestine" userId="d2f47239-cdad-4c78-8783-4c1a94fe157a" providerId="ADAL" clId="{B99428FC-29D4-4BD6-BA9F-CE218CC97E7E}" dt="2023-12-10T20:15:19.170" v="1642" actId="47"/>
        <pc:sldMkLst>
          <pc:docMk/>
          <pc:sldMk cId="997475813" sldId="628"/>
        </pc:sldMkLst>
      </pc:sldChg>
      <pc:sldChg chg="delSp modSp del mod ord">
        <pc:chgData name="Berger, Ernestine" userId="d2f47239-cdad-4c78-8783-4c1a94fe157a" providerId="ADAL" clId="{B99428FC-29D4-4BD6-BA9F-CE218CC97E7E}" dt="2023-12-11T19:20:28.728" v="5938" actId="47"/>
        <pc:sldMkLst>
          <pc:docMk/>
          <pc:sldMk cId="775215946" sldId="629"/>
        </pc:sldMkLst>
        <pc:spChg chg="mod">
          <ac:chgData name="Berger, Ernestine" userId="d2f47239-cdad-4c78-8783-4c1a94fe157a" providerId="ADAL" clId="{B99428FC-29D4-4BD6-BA9F-CE218CC97E7E}" dt="2023-12-11T19:19:10.266" v="5935" actId="20577"/>
          <ac:spMkLst>
            <pc:docMk/>
            <pc:sldMk cId="775215946" sldId="629"/>
            <ac:spMk id="3" creationId="{ECA6CC58-17BB-0C96-ADD0-EDEBB9CFA6A5}"/>
          </ac:spMkLst>
        </pc:spChg>
        <pc:spChg chg="del">
          <ac:chgData name="Berger, Ernestine" userId="d2f47239-cdad-4c78-8783-4c1a94fe157a" providerId="ADAL" clId="{B99428FC-29D4-4BD6-BA9F-CE218CC97E7E}" dt="2023-12-11T19:19:13.983" v="5936" actId="478"/>
          <ac:spMkLst>
            <pc:docMk/>
            <pc:sldMk cId="775215946" sldId="629"/>
            <ac:spMk id="5" creationId="{44AF76C3-0506-7793-15A3-5309B21BB18B}"/>
          </ac:spMkLst>
        </pc:spChg>
        <pc:spChg chg="mod">
          <ac:chgData name="Berger, Ernestine" userId="d2f47239-cdad-4c78-8783-4c1a94fe157a" providerId="ADAL" clId="{B99428FC-29D4-4BD6-BA9F-CE218CC97E7E}" dt="2023-12-11T19:15:29.181" v="5644" actId="20577"/>
          <ac:spMkLst>
            <pc:docMk/>
            <pc:sldMk cId="775215946" sldId="629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1T19:15:20.698" v="5638" actId="20577"/>
          <ac:spMkLst>
            <pc:docMk/>
            <pc:sldMk cId="775215946" sldId="629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1T19:19:24.491" v="5937" actId="1076"/>
          <ac:graphicFrameMkLst>
            <pc:docMk/>
            <pc:sldMk cId="775215946" sldId="629"/>
            <ac:graphicFrameMk id="2" creationId="{553AC10C-F85A-B8F0-7B24-9323E4097008}"/>
          </ac:graphicFrameMkLst>
        </pc:graphicFrameChg>
      </pc:sldChg>
      <pc:sldChg chg="del">
        <pc:chgData name="Berger, Ernestine" userId="d2f47239-cdad-4c78-8783-4c1a94fe157a" providerId="ADAL" clId="{B99428FC-29D4-4BD6-BA9F-CE218CC97E7E}" dt="2023-12-10T20:00:36.495" v="1356" actId="47"/>
        <pc:sldMkLst>
          <pc:docMk/>
          <pc:sldMk cId="3662686409" sldId="630"/>
        </pc:sldMkLst>
      </pc:sldChg>
      <pc:sldChg chg="del">
        <pc:chgData name="Berger, Ernestine" userId="d2f47239-cdad-4c78-8783-4c1a94fe157a" providerId="ADAL" clId="{B99428FC-29D4-4BD6-BA9F-CE218CC97E7E}" dt="2023-12-10T22:16:32.498" v="4462" actId="47"/>
        <pc:sldMkLst>
          <pc:docMk/>
          <pc:sldMk cId="3416313764" sldId="631"/>
        </pc:sldMkLst>
      </pc:sldChg>
      <pc:sldChg chg="addSp modSp mod ord">
        <pc:chgData name="Berger, Ernestine" userId="d2f47239-cdad-4c78-8783-4c1a94fe157a" providerId="ADAL" clId="{B99428FC-29D4-4BD6-BA9F-CE218CC97E7E}" dt="2023-12-10T20:05:56.952" v="1442" actId="1076"/>
        <pc:sldMkLst>
          <pc:docMk/>
          <pc:sldMk cId="1167911638" sldId="632"/>
        </pc:sldMkLst>
        <pc:spChg chg="mod">
          <ac:chgData name="Berger, Ernestine" userId="d2f47239-cdad-4c78-8783-4c1a94fe157a" providerId="ADAL" clId="{B99428FC-29D4-4BD6-BA9F-CE218CC97E7E}" dt="2023-12-10T20:05:25.273" v="1412" actId="1076"/>
          <ac:spMkLst>
            <pc:docMk/>
            <pc:sldMk cId="1167911638" sldId="632"/>
            <ac:spMk id="5" creationId="{44AF76C3-0506-7793-15A3-5309B21BB18B}"/>
          </ac:spMkLst>
        </pc:spChg>
        <pc:spChg chg="mod">
          <ac:chgData name="Berger, Ernestine" userId="d2f47239-cdad-4c78-8783-4c1a94fe157a" providerId="ADAL" clId="{B99428FC-29D4-4BD6-BA9F-CE218CC97E7E}" dt="2023-12-10T20:05:42.818" v="1441" actId="20577"/>
          <ac:spMkLst>
            <pc:docMk/>
            <pc:sldMk cId="1167911638" sldId="632"/>
            <ac:spMk id="7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0:05:56.952" v="1442" actId="1076"/>
          <ac:graphicFrameMkLst>
            <pc:docMk/>
            <pc:sldMk cId="1167911638" sldId="632"/>
            <ac:graphicFrameMk id="2" creationId="{72BF59D3-7871-C8DF-FCA4-6BDE96D28B66}"/>
          </ac:graphicFrameMkLst>
        </pc:graphicFrameChg>
        <pc:graphicFrameChg chg="add mod modGraphic">
          <ac:chgData name="Berger, Ernestine" userId="d2f47239-cdad-4c78-8783-4c1a94fe157a" providerId="ADAL" clId="{B99428FC-29D4-4BD6-BA9F-CE218CC97E7E}" dt="2023-12-10T20:04:59.005" v="1378" actId="255"/>
          <ac:graphicFrameMkLst>
            <pc:docMk/>
            <pc:sldMk cId="1167911638" sldId="632"/>
            <ac:graphicFrameMk id="3" creationId="{1951A592-239F-5C9C-F74A-3B4D023B1D07}"/>
          </ac:graphicFrameMkLst>
        </pc:graphicFrameChg>
      </pc:sldChg>
      <pc:sldChg chg="del">
        <pc:chgData name="Berger, Ernestine" userId="d2f47239-cdad-4c78-8783-4c1a94fe157a" providerId="ADAL" clId="{B99428FC-29D4-4BD6-BA9F-CE218CC97E7E}" dt="2023-12-10T20:15:38.444" v="1643" actId="47"/>
        <pc:sldMkLst>
          <pc:docMk/>
          <pc:sldMk cId="3108127884" sldId="633"/>
        </pc:sldMkLst>
      </pc:sldChg>
      <pc:sldChg chg="del">
        <pc:chgData name="Berger, Ernestine" userId="d2f47239-cdad-4c78-8783-4c1a94fe157a" providerId="ADAL" clId="{B99428FC-29D4-4BD6-BA9F-CE218CC97E7E}" dt="2023-12-10T20:15:41.403" v="1644" actId="47"/>
        <pc:sldMkLst>
          <pc:docMk/>
          <pc:sldMk cId="2394334216" sldId="634"/>
        </pc:sldMkLst>
      </pc:sldChg>
      <pc:sldChg chg="addSp delSp modSp mod">
        <pc:chgData name="Berger, Ernestine" userId="d2f47239-cdad-4c78-8783-4c1a94fe157a" providerId="ADAL" clId="{B99428FC-29D4-4BD6-BA9F-CE218CC97E7E}" dt="2023-12-10T19:26:19.155" v="488" actId="313"/>
        <pc:sldMkLst>
          <pc:docMk/>
          <pc:sldMk cId="1670183890" sldId="635"/>
        </pc:sldMkLst>
        <pc:spChg chg="mod">
          <ac:chgData name="Berger, Ernestine" userId="d2f47239-cdad-4c78-8783-4c1a94fe157a" providerId="ADAL" clId="{B99428FC-29D4-4BD6-BA9F-CE218CC97E7E}" dt="2023-12-10T19:25:21.864" v="481" actId="20577"/>
          <ac:spMkLst>
            <pc:docMk/>
            <pc:sldMk cId="1670183890" sldId="635"/>
            <ac:spMk id="5" creationId="{7E1AB5BE-26D8-4767-6470-AF15F4016303}"/>
          </ac:spMkLst>
        </pc:spChg>
        <pc:spChg chg="mod">
          <ac:chgData name="Berger, Ernestine" userId="d2f47239-cdad-4c78-8783-4c1a94fe157a" providerId="ADAL" clId="{B99428FC-29D4-4BD6-BA9F-CE218CC97E7E}" dt="2023-12-10T19:26:19.155" v="488" actId="313"/>
          <ac:spMkLst>
            <pc:docMk/>
            <pc:sldMk cId="1670183890" sldId="635"/>
            <ac:spMk id="71683" creationId="{00000000-0000-0000-0000-000000000000}"/>
          </ac:spMkLst>
        </pc:spChg>
        <pc:graphicFrameChg chg="add mod">
          <ac:chgData name="Berger, Ernestine" userId="d2f47239-cdad-4c78-8783-4c1a94fe157a" providerId="ADAL" clId="{B99428FC-29D4-4BD6-BA9F-CE218CC97E7E}" dt="2023-12-10T19:22:52.594" v="453"/>
          <ac:graphicFrameMkLst>
            <pc:docMk/>
            <pc:sldMk cId="1670183890" sldId="635"/>
            <ac:graphicFrameMk id="2" creationId="{83111F86-B1A1-DC46-3B93-4A8E0BE2FB7E}"/>
          </ac:graphicFrameMkLst>
        </pc:graphicFrameChg>
        <pc:graphicFrameChg chg="del">
          <ac:chgData name="Berger, Ernestine" userId="d2f47239-cdad-4c78-8783-4c1a94fe157a" providerId="ADAL" clId="{B99428FC-29D4-4BD6-BA9F-CE218CC97E7E}" dt="2023-12-10T19:20:53.081" v="311" actId="478"/>
          <ac:graphicFrameMkLst>
            <pc:docMk/>
            <pc:sldMk cId="1670183890" sldId="635"/>
            <ac:graphicFrameMk id="3" creationId="{B56C7494-3E28-B07D-ED65-8B6CDDABAF63}"/>
          </ac:graphicFrameMkLst>
        </pc:graphicFrameChg>
      </pc:sldChg>
      <pc:sldChg chg="del">
        <pc:chgData name="Berger, Ernestine" userId="d2f47239-cdad-4c78-8783-4c1a94fe157a" providerId="ADAL" clId="{B99428FC-29D4-4BD6-BA9F-CE218CC97E7E}" dt="2023-12-10T20:24:28.760" v="1672" actId="47"/>
        <pc:sldMkLst>
          <pc:docMk/>
          <pc:sldMk cId="3767608252" sldId="636"/>
        </pc:sldMkLst>
      </pc:sldChg>
      <pc:sldChg chg="del">
        <pc:chgData name="Berger, Ernestine" userId="d2f47239-cdad-4c78-8783-4c1a94fe157a" providerId="ADAL" clId="{B99428FC-29D4-4BD6-BA9F-CE218CC97E7E}" dt="2023-12-10T20:24:31.125" v="1673" actId="47"/>
        <pc:sldMkLst>
          <pc:docMk/>
          <pc:sldMk cId="1544716721" sldId="637"/>
        </pc:sldMkLst>
      </pc:sldChg>
      <pc:sldChg chg="del">
        <pc:chgData name="Berger, Ernestine" userId="d2f47239-cdad-4c78-8783-4c1a94fe157a" providerId="ADAL" clId="{B99428FC-29D4-4BD6-BA9F-CE218CC97E7E}" dt="2023-12-10T20:24:34.699" v="1674" actId="47"/>
        <pc:sldMkLst>
          <pc:docMk/>
          <pc:sldMk cId="3901856357" sldId="638"/>
        </pc:sldMkLst>
      </pc:sldChg>
      <pc:sldChg chg="addSp delSp modSp mod ord">
        <pc:chgData name="Berger, Ernestine" userId="d2f47239-cdad-4c78-8783-4c1a94fe157a" providerId="ADAL" clId="{B99428FC-29D4-4BD6-BA9F-CE218CC97E7E}" dt="2023-12-10T21:26:34.736" v="3060" actId="1076"/>
        <pc:sldMkLst>
          <pc:docMk/>
          <pc:sldMk cId="2946086502" sldId="639"/>
        </pc:sldMkLst>
        <pc:spChg chg="del">
          <ac:chgData name="Berger, Ernestine" userId="d2f47239-cdad-4c78-8783-4c1a94fe157a" providerId="ADAL" clId="{B99428FC-29D4-4BD6-BA9F-CE218CC97E7E}" dt="2023-12-10T21:23:35.804" v="2863" actId="478"/>
          <ac:spMkLst>
            <pc:docMk/>
            <pc:sldMk cId="2946086502" sldId="639"/>
            <ac:spMk id="3" creationId="{67D76FF9-F6DE-4CEB-81E9-196FDFC76EB6}"/>
          </ac:spMkLst>
        </pc:spChg>
        <pc:spChg chg="add mod">
          <ac:chgData name="Berger, Ernestine" userId="d2f47239-cdad-4c78-8783-4c1a94fe157a" providerId="ADAL" clId="{B99428FC-29D4-4BD6-BA9F-CE218CC97E7E}" dt="2023-12-10T21:26:34.736" v="3060" actId="1076"/>
          <ac:spMkLst>
            <pc:docMk/>
            <pc:sldMk cId="2946086502" sldId="639"/>
            <ac:spMk id="5" creationId="{ED1500F7-48DC-377D-A805-D599F645EA22}"/>
          </ac:spMkLst>
        </pc:spChg>
        <pc:spChg chg="mod">
          <ac:chgData name="Berger, Ernestine" userId="d2f47239-cdad-4c78-8783-4c1a94fe157a" providerId="ADAL" clId="{B99428FC-29D4-4BD6-BA9F-CE218CC97E7E}" dt="2023-12-10T21:24:03.050" v="2944" actId="20577"/>
          <ac:spMkLst>
            <pc:docMk/>
            <pc:sldMk cId="2946086502" sldId="639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0T21:23:31.740" v="2862" actId="20577"/>
          <ac:spMkLst>
            <pc:docMk/>
            <pc:sldMk cId="2946086502" sldId="639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1:25:24.521" v="2953"/>
          <ac:graphicFrameMkLst>
            <pc:docMk/>
            <pc:sldMk cId="2946086502" sldId="639"/>
            <ac:graphicFrameMk id="2" creationId="{345F946A-B99A-FD0F-5D52-9F789C1EB0DC}"/>
          </ac:graphicFrameMkLst>
        </pc:graphicFrameChg>
      </pc:sldChg>
      <pc:sldChg chg="del">
        <pc:chgData name="Berger, Ernestine" userId="d2f47239-cdad-4c78-8783-4c1a94fe157a" providerId="ADAL" clId="{B99428FC-29D4-4BD6-BA9F-CE218CC97E7E}" dt="2023-12-10T20:34:12.571" v="1953" actId="47"/>
        <pc:sldMkLst>
          <pc:docMk/>
          <pc:sldMk cId="3352052657" sldId="640"/>
        </pc:sldMkLst>
      </pc:sldChg>
      <pc:sldChg chg="del">
        <pc:chgData name="Berger, Ernestine" userId="d2f47239-cdad-4c78-8783-4c1a94fe157a" providerId="ADAL" clId="{B99428FC-29D4-4BD6-BA9F-CE218CC97E7E}" dt="2023-12-10T20:34:18.189" v="1954" actId="47"/>
        <pc:sldMkLst>
          <pc:docMk/>
          <pc:sldMk cId="46072582" sldId="641"/>
        </pc:sldMkLst>
      </pc:sldChg>
      <pc:sldChg chg="del">
        <pc:chgData name="Berger, Ernestine" userId="d2f47239-cdad-4c78-8783-4c1a94fe157a" providerId="ADAL" clId="{B99428FC-29D4-4BD6-BA9F-CE218CC97E7E}" dt="2023-12-10T19:19:39.981" v="297" actId="47"/>
        <pc:sldMkLst>
          <pc:docMk/>
          <pc:sldMk cId="3633288698" sldId="642"/>
        </pc:sldMkLst>
      </pc:sldChg>
      <pc:sldChg chg="del">
        <pc:chgData name="Berger, Ernestine" userId="d2f47239-cdad-4c78-8783-4c1a94fe157a" providerId="ADAL" clId="{B99428FC-29D4-4BD6-BA9F-CE218CC97E7E}" dt="2023-12-10T22:16:35.377" v="4463" actId="47"/>
        <pc:sldMkLst>
          <pc:docMk/>
          <pc:sldMk cId="2612170328" sldId="643"/>
        </pc:sldMkLst>
      </pc:sldChg>
      <pc:sldChg chg="del">
        <pc:chgData name="Berger, Ernestine" userId="d2f47239-cdad-4c78-8783-4c1a94fe157a" providerId="ADAL" clId="{B99428FC-29D4-4BD6-BA9F-CE218CC97E7E}" dt="2023-12-10T22:16:39.884" v="4464" actId="47"/>
        <pc:sldMkLst>
          <pc:docMk/>
          <pc:sldMk cId="1586489489" sldId="644"/>
        </pc:sldMkLst>
      </pc:sldChg>
      <pc:sldChg chg="del">
        <pc:chgData name="Berger, Ernestine" userId="d2f47239-cdad-4c78-8783-4c1a94fe157a" providerId="ADAL" clId="{B99428FC-29D4-4BD6-BA9F-CE218CC97E7E}" dt="2023-12-10T22:16:42.441" v="4465" actId="47"/>
        <pc:sldMkLst>
          <pc:docMk/>
          <pc:sldMk cId="1931342622" sldId="645"/>
        </pc:sldMkLst>
      </pc:sldChg>
      <pc:sldChg chg="del">
        <pc:chgData name="Berger, Ernestine" userId="d2f47239-cdad-4c78-8783-4c1a94fe157a" providerId="ADAL" clId="{B99428FC-29D4-4BD6-BA9F-CE218CC97E7E}" dt="2023-12-10T22:16:45.237" v="4466" actId="47"/>
        <pc:sldMkLst>
          <pc:docMk/>
          <pc:sldMk cId="4238214483" sldId="646"/>
        </pc:sldMkLst>
      </pc:sldChg>
      <pc:sldChg chg="modSp mod ord">
        <pc:chgData name="Berger, Ernestine" userId="d2f47239-cdad-4c78-8783-4c1a94fe157a" providerId="ADAL" clId="{B99428FC-29D4-4BD6-BA9F-CE218CC97E7E}" dt="2023-12-11T19:45:01.892" v="6343" actId="20577"/>
        <pc:sldMkLst>
          <pc:docMk/>
          <pc:sldMk cId="3961691265" sldId="647"/>
        </pc:sldMkLst>
        <pc:spChg chg="mod">
          <ac:chgData name="Berger, Ernestine" userId="d2f47239-cdad-4c78-8783-4c1a94fe157a" providerId="ADAL" clId="{B99428FC-29D4-4BD6-BA9F-CE218CC97E7E}" dt="2023-12-11T19:45:01.892" v="6343" actId="20577"/>
          <ac:spMkLst>
            <pc:docMk/>
            <pc:sldMk cId="3961691265" sldId="647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1T08:30:06.796" v="4580" actId="20577"/>
          <ac:spMkLst>
            <pc:docMk/>
            <pc:sldMk cId="3961691265" sldId="647"/>
            <ac:spMk id="71683" creationId="{00000000-0000-0000-0000-000000000000}"/>
          </ac:spMkLst>
        </pc:spChg>
      </pc:sldChg>
      <pc:sldChg chg="del">
        <pc:chgData name="Berger, Ernestine" userId="d2f47239-cdad-4c78-8783-4c1a94fe157a" providerId="ADAL" clId="{B99428FC-29D4-4BD6-BA9F-CE218CC97E7E}" dt="2023-12-10T22:16:49.796" v="4467" actId="47"/>
        <pc:sldMkLst>
          <pc:docMk/>
          <pc:sldMk cId="1531316316" sldId="648"/>
        </pc:sldMkLst>
      </pc:sldChg>
      <pc:sldChg chg="del">
        <pc:chgData name="Berger, Ernestine" userId="d2f47239-cdad-4c78-8783-4c1a94fe157a" providerId="ADAL" clId="{B99428FC-29D4-4BD6-BA9F-CE218CC97E7E}" dt="2023-12-11T19:20:28.728" v="5938" actId="47"/>
        <pc:sldMkLst>
          <pc:docMk/>
          <pc:sldMk cId="1035926854" sldId="649"/>
        </pc:sldMkLst>
      </pc:sldChg>
      <pc:sldChg chg="del">
        <pc:chgData name="Berger, Ernestine" userId="d2f47239-cdad-4c78-8783-4c1a94fe157a" providerId="ADAL" clId="{B99428FC-29D4-4BD6-BA9F-CE218CC97E7E}" dt="2023-12-10T22:16:52.444" v="4468" actId="47"/>
        <pc:sldMkLst>
          <pc:docMk/>
          <pc:sldMk cId="1865967138" sldId="650"/>
        </pc:sldMkLst>
      </pc:sldChg>
      <pc:sldChg chg="modSp mod ord">
        <pc:chgData name="Berger, Ernestine" userId="d2f47239-cdad-4c78-8783-4c1a94fe157a" providerId="ADAL" clId="{B99428FC-29D4-4BD6-BA9F-CE218CC97E7E}" dt="2023-12-11T19:45:17.005" v="6345" actId="20577"/>
        <pc:sldMkLst>
          <pc:docMk/>
          <pc:sldMk cId="3323503527" sldId="651"/>
        </pc:sldMkLst>
        <pc:spChg chg="mod">
          <ac:chgData name="Berger, Ernestine" userId="d2f47239-cdad-4c78-8783-4c1a94fe157a" providerId="ADAL" clId="{B99428FC-29D4-4BD6-BA9F-CE218CC97E7E}" dt="2023-12-11T08:36:18.280" v="4733" actId="20577"/>
          <ac:spMkLst>
            <pc:docMk/>
            <pc:sldMk cId="3323503527" sldId="651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1T19:45:17.005" v="6345" actId="20577"/>
          <ac:spMkLst>
            <pc:docMk/>
            <pc:sldMk cId="3323503527" sldId="651"/>
            <ac:spMk id="71683" creationId="{00000000-0000-0000-0000-000000000000}"/>
          </ac:spMkLst>
        </pc:spChg>
      </pc:sldChg>
      <pc:sldChg chg="del">
        <pc:chgData name="Berger, Ernestine" userId="d2f47239-cdad-4c78-8783-4c1a94fe157a" providerId="ADAL" clId="{B99428FC-29D4-4BD6-BA9F-CE218CC97E7E}" dt="2023-12-10T22:16:55.203" v="4469" actId="47"/>
        <pc:sldMkLst>
          <pc:docMk/>
          <pc:sldMk cId="3858972116" sldId="652"/>
        </pc:sldMkLst>
      </pc:sldChg>
      <pc:sldChg chg="del">
        <pc:chgData name="Berger, Ernestine" userId="d2f47239-cdad-4c78-8783-4c1a94fe157a" providerId="ADAL" clId="{B99428FC-29D4-4BD6-BA9F-CE218CC97E7E}" dt="2023-12-10T22:16:57.497" v="4470" actId="47"/>
        <pc:sldMkLst>
          <pc:docMk/>
          <pc:sldMk cId="81721063" sldId="653"/>
        </pc:sldMkLst>
      </pc:sldChg>
      <pc:sldChg chg="del">
        <pc:chgData name="Berger, Ernestine" userId="d2f47239-cdad-4c78-8783-4c1a94fe157a" providerId="ADAL" clId="{B99428FC-29D4-4BD6-BA9F-CE218CC97E7E}" dt="2023-12-10T22:17:06.921" v="4473" actId="47"/>
        <pc:sldMkLst>
          <pc:docMk/>
          <pc:sldMk cId="3276026602" sldId="654"/>
        </pc:sldMkLst>
      </pc:sldChg>
      <pc:sldChg chg="del">
        <pc:chgData name="Berger, Ernestine" userId="d2f47239-cdad-4c78-8783-4c1a94fe157a" providerId="ADAL" clId="{B99428FC-29D4-4BD6-BA9F-CE218CC97E7E}" dt="2023-12-10T22:17:10.502" v="4474" actId="47"/>
        <pc:sldMkLst>
          <pc:docMk/>
          <pc:sldMk cId="2472792648" sldId="655"/>
        </pc:sldMkLst>
      </pc:sldChg>
      <pc:sldChg chg="del">
        <pc:chgData name="Berger, Ernestine" userId="d2f47239-cdad-4c78-8783-4c1a94fe157a" providerId="ADAL" clId="{B99428FC-29D4-4BD6-BA9F-CE218CC97E7E}" dt="2023-12-10T22:17:01.132" v="4471" actId="47"/>
        <pc:sldMkLst>
          <pc:docMk/>
          <pc:sldMk cId="2349106957" sldId="656"/>
        </pc:sldMkLst>
      </pc:sldChg>
      <pc:sldChg chg="del">
        <pc:chgData name="Berger, Ernestine" userId="d2f47239-cdad-4c78-8783-4c1a94fe157a" providerId="ADAL" clId="{B99428FC-29D4-4BD6-BA9F-CE218CC97E7E}" dt="2023-12-10T22:17:02.568" v="4472" actId="47"/>
        <pc:sldMkLst>
          <pc:docMk/>
          <pc:sldMk cId="2732592041" sldId="657"/>
        </pc:sldMkLst>
      </pc:sldChg>
      <pc:sldChg chg="del">
        <pc:chgData name="Berger, Ernestine" userId="d2f47239-cdad-4c78-8783-4c1a94fe157a" providerId="ADAL" clId="{B99428FC-29D4-4BD6-BA9F-CE218CC97E7E}" dt="2023-12-10T22:17:17.109" v="4475" actId="47"/>
        <pc:sldMkLst>
          <pc:docMk/>
          <pc:sldMk cId="4130837261" sldId="658"/>
        </pc:sldMkLst>
      </pc:sldChg>
      <pc:sldChg chg="del">
        <pc:chgData name="Berger, Ernestine" userId="d2f47239-cdad-4c78-8783-4c1a94fe157a" providerId="ADAL" clId="{B99428FC-29D4-4BD6-BA9F-CE218CC97E7E}" dt="2023-12-10T22:17:20.664" v="4476" actId="47"/>
        <pc:sldMkLst>
          <pc:docMk/>
          <pc:sldMk cId="2298620859" sldId="659"/>
        </pc:sldMkLst>
      </pc:sldChg>
      <pc:sldChg chg="del">
        <pc:chgData name="Berger, Ernestine" userId="d2f47239-cdad-4c78-8783-4c1a94fe157a" providerId="ADAL" clId="{B99428FC-29D4-4BD6-BA9F-CE218CC97E7E}" dt="2023-12-10T22:17:22.050" v="4477" actId="47"/>
        <pc:sldMkLst>
          <pc:docMk/>
          <pc:sldMk cId="712293893" sldId="660"/>
        </pc:sldMkLst>
      </pc:sldChg>
      <pc:sldChg chg="del">
        <pc:chgData name="Berger, Ernestine" userId="d2f47239-cdad-4c78-8783-4c1a94fe157a" providerId="ADAL" clId="{B99428FC-29D4-4BD6-BA9F-CE218CC97E7E}" dt="2023-12-10T22:17:26.687" v="4478" actId="47"/>
        <pc:sldMkLst>
          <pc:docMk/>
          <pc:sldMk cId="1756186022" sldId="661"/>
        </pc:sldMkLst>
      </pc:sldChg>
      <pc:sldChg chg="del">
        <pc:chgData name="Berger, Ernestine" userId="d2f47239-cdad-4c78-8783-4c1a94fe157a" providerId="ADAL" clId="{B99428FC-29D4-4BD6-BA9F-CE218CC97E7E}" dt="2023-12-10T22:17:29.082" v="4479" actId="47"/>
        <pc:sldMkLst>
          <pc:docMk/>
          <pc:sldMk cId="3244603889" sldId="662"/>
        </pc:sldMkLst>
      </pc:sldChg>
      <pc:sldChg chg="del">
        <pc:chgData name="Berger, Ernestine" userId="d2f47239-cdad-4c78-8783-4c1a94fe157a" providerId="ADAL" clId="{B99428FC-29D4-4BD6-BA9F-CE218CC97E7E}" dt="2023-12-11T19:20:28.728" v="5938" actId="47"/>
        <pc:sldMkLst>
          <pc:docMk/>
          <pc:sldMk cId="1555415601" sldId="663"/>
        </pc:sldMkLst>
      </pc:sldChg>
      <pc:sldChg chg="modSp add mod ord">
        <pc:chgData name="Berger, Ernestine" userId="d2f47239-cdad-4c78-8783-4c1a94fe157a" providerId="ADAL" clId="{B99428FC-29D4-4BD6-BA9F-CE218CC97E7E}" dt="2023-12-10T19:44:16.072" v="973" actId="20577"/>
        <pc:sldMkLst>
          <pc:docMk/>
          <pc:sldMk cId="46955565" sldId="664"/>
        </pc:sldMkLst>
        <pc:spChg chg="mod">
          <ac:chgData name="Berger, Ernestine" userId="d2f47239-cdad-4c78-8783-4c1a94fe157a" providerId="ADAL" clId="{B99428FC-29D4-4BD6-BA9F-CE218CC97E7E}" dt="2023-12-10T19:44:16.072" v="973" actId="20577"/>
          <ac:spMkLst>
            <pc:docMk/>
            <pc:sldMk cId="46955565" sldId="664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0T19:32:11.212" v="715" actId="20577"/>
          <ac:spMkLst>
            <pc:docMk/>
            <pc:sldMk cId="46955565" sldId="664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19:39:38.359" v="796"/>
          <ac:graphicFrameMkLst>
            <pc:docMk/>
            <pc:sldMk cId="46955565" sldId="664"/>
            <ac:graphicFrameMk id="2" creationId="{553AC10C-F85A-B8F0-7B24-9323E4097008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0T19:30:29.332" v="573" actId="27918"/>
        <pc:sldMkLst>
          <pc:docMk/>
          <pc:sldMk cId="761862587" sldId="665"/>
        </pc:sldMkLst>
        <pc:spChg chg="mod">
          <ac:chgData name="Berger, Ernestine" userId="d2f47239-cdad-4c78-8783-4c1a94fe157a" providerId="ADAL" clId="{B99428FC-29D4-4BD6-BA9F-CE218CC97E7E}" dt="2023-12-10T19:27:41.435" v="559" actId="20577"/>
          <ac:spMkLst>
            <pc:docMk/>
            <pc:sldMk cId="761862587" sldId="665"/>
            <ac:spMk id="71683" creationId="{00000000-0000-0000-0000-000000000000}"/>
          </ac:spMkLst>
        </pc:spChg>
      </pc:sldChg>
      <pc:sldChg chg="addSp delSp modSp add mod">
        <pc:chgData name="Berger, Ernestine" userId="d2f47239-cdad-4c78-8783-4c1a94fe157a" providerId="ADAL" clId="{B99428FC-29D4-4BD6-BA9F-CE218CC97E7E}" dt="2023-12-10T19:42:22.784" v="867" actId="1076"/>
        <pc:sldMkLst>
          <pc:docMk/>
          <pc:sldMk cId="456606371" sldId="666"/>
        </pc:sldMkLst>
        <pc:spChg chg="add mod">
          <ac:chgData name="Berger, Ernestine" userId="d2f47239-cdad-4c78-8783-4c1a94fe157a" providerId="ADAL" clId="{B99428FC-29D4-4BD6-BA9F-CE218CC97E7E}" dt="2023-12-10T19:40:49.263" v="859" actId="20577"/>
          <ac:spMkLst>
            <pc:docMk/>
            <pc:sldMk cId="456606371" sldId="666"/>
            <ac:spMk id="3" creationId="{4606F154-A4AA-04D6-81AB-9807062CC234}"/>
          </ac:spMkLst>
        </pc:spChg>
        <pc:spChg chg="mod">
          <ac:chgData name="Berger, Ernestine" userId="d2f47239-cdad-4c78-8783-4c1a94fe157a" providerId="ADAL" clId="{B99428FC-29D4-4BD6-BA9F-CE218CC97E7E}" dt="2023-12-10T19:40:57.564" v="863" actId="20577"/>
          <ac:spMkLst>
            <pc:docMk/>
            <pc:sldMk cId="456606371" sldId="666"/>
            <ac:spMk id="7" creationId="{00000000-0000-0000-0000-000000000000}"/>
          </ac:spMkLst>
        </pc:spChg>
        <pc:graphicFrameChg chg="del">
          <ac:chgData name="Berger, Ernestine" userId="d2f47239-cdad-4c78-8783-4c1a94fe157a" providerId="ADAL" clId="{B99428FC-29D4-4BD6-BA9F-CE218CC97E7E}" dt="2023-12-10T19:40:18.911" v="798" actId="478"/>
          <ac:graphicFrameMkLst>
            <pc:docMk/>
            <pc:sldMk cId="456606371" sldId="666"/>
            <ac:graphicFrameMk id="2" creationId="{553AC10C-F85A-B8F0-7B24-9323E4097008}"/>
          </ac:graphicFrameMkLst>
        </pc:graphicFrameChg>
        <pc:graphicFrameChg chg="add mod modGraphic">
          <ac:chgData name="Berger, Ernestine" userId="d2f47239-cdad-4c78-8783-4c1a94fe157a" providerId="ADAL" clId="{B99428FC-29D4-4BD6-BA9F-CE218CC97E7E}" dt="2023-12-10T19:42:22.784" v="867" actId="1076"/>
          <ac:graphicFrameMkLst>
            <pc:docMk/>
            <pc:sldMk cId="456606371" sldId="666"/>
            <ac:graphicFrameMk id="5" creationId="{6A480AF3-36D5-D0C3-17E3-FC6126BB71D5}"/>
          </ac:graphicFrameMkLst>
        </pc:graphicFrameChg>
      </pc:sldChg>
      <pc:sldChg chg="addSp delSp modSp add mod ord">
        <pc:chgData name="Berger, Ernestine" userId="d2f47239-cdad-4c78-8783-4c1a94fe157a" providerId="ADAL" clId="{B99428FC-29D4-4BD6-BA9F-CE218CC97E7E}" dt="2023-12-10T20:15:00.724" v="1641" actId="6549"/>
        <pc:sldMkLst>
          <pc:docMk/>
          <pc:sldMk cId="3610404972" sldId="667"/>
        </pc:sldMkLst>
        <pc:spChg chg="mod">
          <ac:chgData name="Berger, Ernestine" userId="d2f47239-cdad-4c78-8783-4c1a94fe157a" providerId="ADAL" clId="{B99428FC-29D4-4BD6-BA9F-CE218CC97E7E}" dt="2023-12-10T20:15:00.724" v="1641" actId="6549"/>
          <ac:spMkLst>
            <pc:docMk/>
            <pc:sldMk cId="3610404972" sldId="667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0T20:06:34.903" v="1483" actId="20577"/>
          <ac:spMkLst>
            <pc:docMk/>
            <pc:sldMk cId="3610404972" sldId="667"/>
            <ac:spMk id="71683" creationId="{00000000-0000-0000-0000-000000000000}"/>
          </ac:spMkLst>
        </pc:spChg>
        <pc:graphicFrameChg chg="add del">
          <ac:chgData name="Berger, Ernestine" userId="d2f47239-cdad-4c78-8783-4c1a94fe157a" providerId="ADAL" clId="{B99428FC-29D4-4BD6-BA9F-CE218CC97E7E}" dt="2023-12-10T20:11:20.421" v="1619" actId="478"/>
          <ac:graphicFrameMkLst>
            <pc:docMk/>
            <pc:sldMk cId="3610404972" sldId="667"/>
            <ac:graphicFrameMk id="2" creationId="{553AC10C-F85A-B8F0-7B24-9323E4097008}"/>
          </ac:graphicFrameMkLst>
        </pc:graphicFrameChg>
        <pc:graphicFrameChg chg="add del mod">
          <ac:chgData name="Berger, Ernestine" userId="d2f47239-cdad-4c78-8783-4c1a94fe157a" providerId="ADAL" clId="{B99428FC-29D4-4BD6-BA9F-CE218CC97E7E}" dt="2023-12-10T19:58:36.095" v="1348"/>
          <ac:graphicFrameMkLst>
            <pc:docMk/>
            <pc:sldMk cId="3610404972" sldId="667"/>
            <ac:graphicFrameMk id="3" creationId="{15661E19-15E6-9582-1A6E-B03957526FF8}"/>
          </ac:graphicFrameMkLst>
        </pc:graphicFrameChg>
        <pc:graphicFrameChg chg="add mod">
          <ac:chgData name="Berger, Ernestine" userId="d2f47239-cdad-4c78-8783-4c1a94fe157a" providerId="ADAL" clId="{B99428FC-29D4-4BD6-BA9F-CE218CC97E7E}" dt="2023-12-10T20:13:40.458" v="1640"/>
          <ac:graphicFrameMkLst>
            <pc:docMk/>
            <pc:sldMk cId="3610404972" sldId="667"/>
            <ac:graphicFrameMk id="5" creationId="{9DBF5653-D396-7911-F0E1-FC2190042C80}"/>
          </ac:graphicFrameMkLst>
        </pc:graphicFrameChg>
      </pc:sldChg>
      <pc:sldChg chg="add del">
        <pc:chgData name="Berger, Ernestine" userId="d2f47239-cdad-4c78-8783-4c1a94fe157a" providerId="ADAL" clId="{B99428FC-29D4-4BD6-BA9F-CE218CC97E7E}" dt="2023-12-11T19:20:28.728" v="5938" actId="47"/>
        <pc:sldMkLst>
          <pc:docMk/>
          <pc:sldMk cId="1974278488" sldId="668"/>
        </pc:sldMkLst>
      </pc:sldChg>
      <pc:sldChg chg="addSp delSp modSp add mod">
        <pc:chgData name="Berger, Ernestine" userId="d2f47239-cdad-4c78-8783-4c1a94fe157a" providerId="ADAL" clId="{B99428FC-29D4-4BD6-BA9F-CE218CC97E7E}" dt="2023-12-10T20:36:29.882" v="2189" actId="20577"/>
        <pc:sldMkLst>
          <pc:docMk/>
          <pc:sldMk cId="1811154238" sldId="669"/>
        </pc:sldMkLst>
        <pc:spChg chg="mod">
          <ac:chgData name="Berger, Ernestine" userId="d2f47239-cdad-4c78-8783-4c1a94fe157a" providerId="ADAL" clId="{B99428FC-29D4-4BD6-BA9F-CE218CC97E7E}" dt="2023-12-10T20:36:29.882" v="2189" actId="20577"/>
          <ac:spMkLst>
            <pc:docMk/>
            <pc:sldMk cId="1811154238" sldId="669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0T20:25:44.981" v="1805" actId="20577"/>
          <ac:spMkLst>
            <pc:docMk/>
            <pc:sldMk cId="1811154238" sldId="669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B99428FC-29D4-4BD6-BA9F-CE218CC97E7E}" dt="2023-12-10T20:11:35.111" v="1621" actId="478"/>
          <ac:graphicFrameMkLst>
            <pc:docMk/>
            <pc:sldMk cId="1811154238" sldId="669"/>
            <ac:graphicFrameMk id="2" creationId="{DE3CCDFE-19B0-8042-7D24-091B3268E48D}"/>
          </ac:graphicFrameMkLst>
        </pc:graphicFrameChg>
        <pc:graphicFrameChg chg="add mod">
          <ac:chgData name="Berger, Ernestine" userId="d2f47239-cdad-4c78-8783-4c1a94fe157a" providerId="ADAL" clId="{B99428FC-29D4-4BD6-BA9F-CE218CC97E7E}" dt="2023-12-10T20:30:44.144" v="1827" actId="1076"/>
          <ac:graphicFrameMkLst>
            <pc:docMk/>
            <pc:sldMk cId="1811154238" sldId="669"/>
            <ac:graphicFrameMk id="3" creationId="{906D955C-BC23-5409-FF64-050D5FFABC62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0T20:21:44.806" v="1666" actId="1076"/>
        <pc:sldMkLst>
          <pc:docMk/>
          <pc:sldMk cId="503752615" sldId="670"/>
        </pc:sldMkLst>
        <pc:spChg chg="mod">
          <ac:chgData name="Berger, Ernestine" userId="d2f47239-cdad-4c78-8783-4c1a94fe157a" providerId="ADAL" clId="{B99428FC-29D4-4BD6-BA9F-CE218CC97E7E}" dt="2023-12-10T20:17:29.857" v="1660" actId="20577"/>
          <ac:spMkLst>
            <pc:docMk/>
            <pc:sldMk cId="503752615" sldId="670"/>
            <ac:spMk id="7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0:21:44.806" v="1666" actId="1076"/>
          <ac:graphicFrameMkLst>
            <pc:docMk/>
            <pc:sldMk cId="503752615" sldId="670"/>
            <ac:graphicFrameMk id="3" creationId="{2C260FBE-9C47-D240-BF1F-87EB15619003}"/>
          </ac:graphicFrameMkLst>
        </pc:graphicFrameChg>
      </pc:sldChg>
      <pc:sldChg chg="addSp delSp modSp add mod">
        <pc:chgData name="Berger, Ernestine" userId="d2f47239-cdad-4c78-8783-4c1a94fe157a" providerId="ADAL" clId="{B99428FC-29D4-4BD6-BA9F-CE218CC97E7E}" dt="2023-12-10T20:22:16.556" v="1671" actId="1076"/>
        <pc:sldMkLst>
          <pc:docMk/>
          <pc:sldMk cId="1800471087" sldId="671"/>
        </pc:sldMkLst>
        <pc:graphicFrameChg chg="add mod modGraphic">
          <ac:chgData name="Berger, Ernestine" userId="d2f47239-cdad-4c78-8783-4c1a94fe157a" providerId="ADAL" clId="{B99428FC-29D4-4BD6-BA9F-CE218CC97E7E}" dt="2023-12-10T20:22:16.556" v="1671" actId="1076"/>
          <ac:graphicFrameMkLst>
            <pc:docMk/>
            <pc:sldMk cId="1800471087" sldId="671"/>
            <ac:graphicFrameMk id="2" creationId="{EDEBFB9E-B23B-FFB2-CDF8-388DB1F85B43}"/>
          </ac:graphicFrameMkLst>
        </pc:graphicFrameChg>
        <pc:graphicFrameChg chg="del">
          <ac:chgData name="Berger, Ernestine" userId="d2f47239-cdad-4c78-8783-4c1a94fe157a" providerId="ADAL" clId="{B99428FC-29D4-4BD6-BA9F-CE218CC97E7E}" dt="2023-12-10T20:21:56.873" v="1668" actId="478"/>
          <ac:graphicFrameMkLst>
            <pc:docMk/>
            <pc:sldMk cId="1800471087" sldId="671"/>
            <ac:graphicFrameMk id="3" creationId="{2C260FBE-9C47-D240-BF1F-87EB15619003}"/>
          </ac:graphicFrameMkLst>
        </pc:graphicFrameChg>
      </pc:sldChg>
      <pc:sldChg chg="addSp delSp modSp add mod">
        <pc:chgData name="Berger, Ernestine" userId="d2f47239-cdad-4c78-8783-4c1a94fe157a" providerId="ADAL" clId="{B99428FC-29D4-4BD6-BA9F-CE218CC97E7E}" dt="2023-12-10T20:33:30.540" v="1952" actId="20577"/>
        <pc:sldMkLst>
          <pc:docMk/>
          <pc:sldMk cId="3792773500" sldId="672"/>
        </pc:sldMkLst>
        <pc:spChg chg="add mod">
          <ac:chgData name="Berger, Ernestine" userId="d2f47239-cdad-4c78-8783-4c1a94fe157a" providerId="ADAL" clId="{B99428FC-29D4-4BD6-BA9F-CE218CC97E7E}" dt="2023-12-10T20:31:40.444" v="1902" actId="20577"/>
          <ac:spMkLst>
            <pc:docMk/>
            <pc:sldMk cId="3792773500" sldId="672"/>
            <ac:spMk id="2" creationId="{3568AEFE-5172-3F22-BA43-FD97D1A2B709}"/>
          </ac:spMkLst>
        </pc:spChg>
        <pc:spChg chg="mod">
          <ac:chgData name="Berger, Ernestine" userId="d2f47239-cdad-4c78-8783-4c1a94fe157a" providerId="ADAL" clId="{B99428FC-29D4-4BD6-BA9F-CE218CC97E7E}" dt="2023-12-10T20:33:30.540" v="1952" actId="20577"/>
          <ac:spMkLst>
            <pc:docMk/>
            <pc:sldMk cId="3792773500" sldId="672"/>
            <ac:spMk id="7" creationId="{00000000-0000-0000-0000-000000000000}"/>
          </ac:spMkLst>
        </pc:spChg>
        <pc:graphicFrameChg chg="del">
          <ac:chgData name="Berger, Ernestine" userId="d2f47239-cdad-4c78-8783-4c1a94fe157a" providerId="ADAL" clId="{B99428FC-29D4-4BD6-BA9F-CE218CC97E7E}" dt="2023-12-10T20:31:12.468" v="1829" actId="478"/>
          <ac:graphicFrameMkLst>
            <pc:docMk/>
            <pc:sldMk cId="3792773500" sldId="672"/>
            <ac:graphicFrameMk id="3" creationId="{906D955C-BC23-5409-FF64-050D5FFABC62}"/>
          </ac:graphicFrameMkLst>
        </pc:graphicFrameChg>
        <pc:graphicFrameChg chg="add mod modGraphic">
          <ac:chgData name="Berger, Ernestine" userId="d2f47239-cdad-4c78-8783-4c1a94fe157a" providerId="ADAL" clId="{B99428FC-29D4-4BD6-BA9F-CE218CC97E7E}" dt="2023-12-10T20:33:10.869" v="1910" actId="1076"/>
          <ac:graphicFrameMkLst>
            <pc:docMk/>
            <pc:sldMk cId="3792773500" sldId="672"/>
            <ac:graphicFrameMk id="5" creationId="{2EF25103-BB60-BFA5-B88F-8F172504784B}"/>
          </ac:graphicFrameMkLst>
        </pc:graphicFrameChg>
      </pc:sldChg>
      <pc:sldChg chg="delSp modSp add mod">
        <pc:chgData name="Berger, Ernestine" userId="d2f47239-cdad-4c78-8783-4c1a94fe157a" providerId="ADAL" clId="{B99428FC-29D4-4BD6-BA9F-CE218CC97E7E}" dt="2023-12-11T19:38:58.794" v="6233" actId="20577"/>
        <pc:sldMkLst>
          <pc:docMk/>
          <pc:sldMk cId="2549897940" sldId="673"/>
        </pc:sldMkLst>
        <pc:spChg chg="del">
          <ac:chgData name="Berger, Ernestine" userId="d2f47239-cdad-4c78-8783-4c1a94fe157a" providerId="ADAL" clId="{B99428FC-29D4-4BD6-BA9F-CE218CC97E7E}" dt="2023-12-10T20:36:50.953" v="2190" actId="478"/>
          <ac:spMkLst>
            <pc:docMk/>
            <pc:sldMk cId="2549897940" sldId="673"/>
            <ac:spMk id="3" creationId="{56ED5710-46D5-2A28-086D-6A39CEAF6B22}"/>
          </ac:spMkLst>
        </pc:spChg>
        <pc:spChg chg="mod">
          <ac:chgData name="Berger, Ernestine" userId="d2f47239-cdad-4c78-8783-4c1a94fe157a" providerId="ADAL" clId="{B99428FC-29D4-4BD6-BA9F-CE218CC97E7E}" dt="2023-12-11T19:38:58.794" v="6233" actId="20577"/>
          <ac:spMkLst>
            <pc:docMk/>
            <pc:sldMk cId="2549897940" sldId="673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0T20:35:45.716" v="2120" actId="20577"/>
          <ac:spMkLst>
            <pc:docMk/>
            <pc:sldMk cId="2549897940" sldId="673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1T19:35:56.212" v="6194" actId="1076"/>
          <ac:graphicFrameMkLst>
            <pc:docMk/>
            <pc:sldMk cId="2549897940" sldId="673"/>
            <ac:graphicFrameMk id="5" creationId="{3FF5C0B0-B924-7C2B-7799-295C2308A1DA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1T19:39:16.313" v="6260" actId="20577"/>
        <pc:sldMkLst>
          <pc:docMk/>
          <pc:sldMk cId="1496291958" sldId="674"/>
        </pc:sldMkLst>
        <pc:spChg chg="mod">
          <ac:chgData name="Berger, Ernestine" userId="d2f47239-cdad-4c78-8783-4c1a94fe157a" providerId="ADAL" clId="{B99428FC-29D4-4BD6-BA9F-CE218CC97E7E}" dt="2023-12-11T19:39:16.313" v="6260" actId="20577"/>
          <ac:spMkLst>
            <pc:docMk/>
            <pc:sldMk cId="1496291958" sldId="674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0T20:47:56.894" v="2435" actId="20577"/>
          <ac:spMkLst>
            <pc:docMk/>
            <pc:sldMk cId="1496291958" sldId="674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1T19:37:22.459" v="6203"/>
          <ac:graphicFrameMkLst>
            <pc:docMk/>
            <pc:sldMk cId="1496291958" sldId="674"/>
            <ac:graphicFrameMk id="5" creationId="{3FF5C0B0-B924-7C2B-7799-295C2308A1DA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1T19:39:29.568" v="6287" actId="20577"/>
        <pc:sldMkLst>
          <pc:docMk/>
          <pc:sldMk cId="867088380" sldId="675"/>
        </pc:sldMkLst>
        <pc:spChg chg="mod">
          <ac:chgData name="Berger, Ernestine" userId="d2f47239-cdad-4c78-8783-4c1a94fe157a" providerId="ADAL" clId="{B99428FC-29D4-4BD6-BA9F-CE218CC97E7E}" dt="2023-12-11T19:39:29.568" v="6287" actId="20577"/>
          <ac:spMkLst>
            <pc:docMk/>
            <pc:sldMk cId="867088380" sldId="675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0T20:59:44.007" v="2633" actId="6549"/>
          <ac:spMkLst>
            <pc:docMk/>
            <pc:sldMk cId="867088380" sldId="675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1:09:11.292" v="2665"/>
          <ac:graphicFrameMkLst>
            <pc:docMk/>
            <pc:sldMk cId="867088380" sldId="675"/>
            <ac:graphicFrameMk id="5" creationId="{3FF5C0B0-B924-7C2B-7799-295C2308A1DA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0T21:21:52.241" v="2808" actId="20577"/>
        <pc:sldMkLst>
          <pc:docMk/>
          <pc:sldMk cId="3345065839" sldId="676"/>
        </pc:sldMkLst>
        <pc:spChg chg="mod">
          <ac:chgData name="Berger, Ernestine" userId="d2f47239-cdad-4c78-8783-4c1a94fe157a" providerId="ADAL" clId="{B99428FC-29D4-4BD6-BA9F-CE218CC97E7E}" dt="2023-12-10T21:21:52.241" v="2808" actId="20577"/>
          <ac:spMkLst>
            <pc:docMk/>
            <pc:sldMk cId="3345065839" sldId="676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1:21:39.083" v="2805" actId="1076"/>
          <ac:graphicFrameMkLst>
            <pc:docMk/>
            <pc:sldMk cId="3345065839" sldId="676"/>
            <ac:graphicFrameMk id="5" creationId="{3FF5C0B0-B924-7C2B-7799-295C2308A1DA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0T21:29:27.399" v="3219" actId="1076"/>
        <pc:sldMkLst>
          <pc:docMk/>
          <pc:sldMk cId="1156980418" sldId="677"/>
        </pc:sldMkLst>
        <pc:spChg chg="mod">
          <ac:chgData name="Berger, Ernestine" userId="d2f47239-cdad-4c78-8783-4c1a94fe157a" providerId="ADAL" clId="{B99428FC-29D4-4BD6-BA9F-CE218CC97E7E}" dt="2023-12-10T21:29:27.399" v="3219" actId="1076"/>
          <ac:spMkLst>
            <pc:docMk/>
            <pc:sldMk cId="1156980418" sldId="677"/>
            <ac:spMk id="5" creationId="{ED1500F7-48DC-377D-A805-D599F645EA22}"/>
          </ac:spMkLst>
        </pc:spChg>
        <pc:spChg chg="mod">
          <ac:chgData name="Berger, Ernestine" userId="d2f47239-cdad-4c78-8783-4c1a94fe157a" providerId="ADAL" clId="{B99428FC-29D4-4BD6-BA9F-CE218CC97E7E}" dt="2023-12-10T21:27:24.366" v="3116" actId="20577"/>
          <ac:spMkLst>
            <pc:docMk/>
            <pc:sldMk cId="1156980418" sldId="677"/>
            <ac:spMk id="71683" creationId="{00000000-0000-0000-0000-000000000000}"/>
          </ac:spMkLst>
        </pc:spChg>
      </pc:sldChg>
      <pc:sldChg chg="modSp add mod">
        <pc:chgData name="Berger, Ernestine" userId="d2f47239-cdad-4c78-8783-4c1a94fe157a" providerId="ADAL" clId="{B99428FC-29D4-4BD6-BA9F-CE218CC97E7E}" dt="2023-12-10T21:34:03.622" v="3420" actId="1076"/>
        <pc:sldMkLst>
          <pc:docMk/>
          <pc:sldMk cId="439051122" sldId="678"/>
        </pc:sldMkLst>
        <pc:spChg chg="mod">
          <ac:chgData name="Berger, Ernestine" userId="d2f47239-cdad-4c78-8783-4c1a94fe157a" providerId="ADAL" clId="{B99428FC-29D4-4BD6-BA9F-CE218CC97E7E}" dt="2023-12-10T21:34:03.622" v="3420" actId="1076"/>
          <ac:spMkLst>
            <pc:docMk/>
            <pc:sldMk cId="439051122" sldId="678"/>
            <ac:spMk id="5" creationId="{ED1500F7-48DC-377D-A805-D599F645EA22}"/>
          </ac:spMkLst>
        </pc:spChg>
        <pc:spChg chg="mod">
          <ac:chgData name="Berger, Ernestine" userId="d2f47239-cdad-4c78-8783-4c1a94fe157a" providerId="ADAL" clId="{B99428FC-29D4-4BD6-BA9F-CE218CC97E7E}" dt="2023-12-10T21:30:25.809" v="3322" actId="20577"/>
          <ac:spMkLst>
            <pc:docMk/>
            <pc:sldMk cId="439051122" sldId="678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1:32:41.704" v="3339"/>
          <ac:graphicFrameMkLst>
            <pc:docMk/>
            <pc:sldMk cId="439051122" sldId="678"/>
            <ac:graphicFrameMk id="2" creationId="{345F946A-B99A-FD0F-5D52-9F789C1EB0DC}"/>
          </ac:graphicFrameMkLst>
        </pc:graphicFrameChg>
      </pc:sldChg>
      <pc:sldChg chg="delSp modSp add mod">
        <pc:chgData name="Berger, Ernestine" userId="d2f47239-cdad-4c78-8783-4c1a94fe157a" providerId="ADAL" clId="{B99428FC-29D4-4BD6-BA9F-CE218CC97E7E}" dt="2023-12-10T21:37:54.577" v="3540"/>
        <pc:sldMkLst>
          <pc:docMk/>
          <pc:sldMk cId="3054449210" sldId="679"/>
        </pc:sldMkLst>
        <pc:spChg chg="del">
          <ac:chgData name="Berger, Ernestine" userId="d2f47239-cdad-4c78-8783-4c1a94fe157a" providerId="ADAL" clId="{B99428FC-29D4-4BD6-BA9F-CE218CC97E7E}" dt="2023-12-10T21:35:24.261" v="3515" actId="478"/>
          <ac:spMkLst>
            <pc:docMk/>
            <pc:sldMk cId="3054449210" sldId="679"/>
            <ac:spMk id="5" creationId="{ED1500F7-48DC-377D-A805-D599F645EA22}"/>
          </ac:spMkLst>
        </pc:spChg>
        <pc:spChg chg="mod">
          <ac:chgData name="Berger, Ernestine" userId="d2f47239-cdad-4c78-8783-4c1a94fe157a" providerId="ADAL" clId="{B99428FC-29D4-4BD6-BA9F-CE218CC97E7E}" dt="2023-12-10T21:35:18.156" v="3514" actId="20577"/>
          <ac:spMkLst>
            <pc:docMk/>
            <pc:sldMk cId="3054449210" sldId="679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1:37:54.577" v="3540"/>
          <ac:graphicFrameMkLst>
            <pc:docMk/>
            <pc:sldMk cId="3054449210" sldId="679"/>
            <ac:graphicFrameMk id="2" creationId="{345F946A-B99A-FD0F-5D52-9F789C1EB0D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0T21:40:56.666" v="3594"/>
        <pc:sldMkLst>
          <pc:docMk/>
          <pc:sldMk cId="1500258066" sldId="680"/>
        </pc:sldMkLst>
        <pc:spChg chg="mod">
          <ac:chgData name="Berger, Ernestine" userId="d2f47239-cdad-4c78-8783-4c1a94fe157a" providerId="ADAL" clId="{B99428FC-29D4-4BD6-BA9F-CE218CC97E7E}" dt="2023-12-10T21:39:03.548" v="3581" actId="20577"/>
          <ac:spMkLst>
            <pc:docMk/>
            <pc:sldMk cId="1500258066" sldId="680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1:40:56.666" v="3594"/>
          <ac:graphicFrameMkLst>
            <pc:docMk/>
            <pc:sldMk cId="1500258066" sldId="680"/>
            <ac:graphicFrameMk id="2" creationId="{345F946A-B99A-FD0F-5D52-9F789C1EB0D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0T21:44:55.760" v="3711"/>
        <pc:sldMkLst>
          <pc:docMk/>
          <pc:sldMk cId="1395965944" sldId="681"/>
        </pc:sldMkLst>
        <pc:spChg chg="mod">
          <ac:chgData name="Berger, Ernestine" userId="d2f47239-cdad-4c78-8783-4c1a94fe157a" providerId="ADAL" clId="{B99428FC-29D4-4BD6-BA9F-CE218CC97E7E}" dt="2023-12-10T21:42:44.990" v="3692" actId="6549"/>
          <ac:spMkLst>
            <pc:docMk/>
            <pc:sldMk cId="1395965944" sldId="681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1:44:55.760" v="3711"/>
          <ac:graphicFrameMkLst>
            <pc:docMk/>
            <pc:sldMk cId="1395965944" sldId="681"/>
            <ac:graphicFrameMk id="2" creationId="{345F946A-B99A-FD0F-5D52-9F789C1EB0D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0T21:48:21.005" v="3737"/>
        <pc:sldMkLst>
          <pc:docMk/>
          <pc:sldMk cId="1061303165" sldId="682"/>
        </pc:sldMkLst>
        <pc:spChg chg="mod">
          <ac:chgData name="Berger, Ernestine" userId="d2f47239-cdad-4c78-8783-4c1a94fe157a" providerId="ADAL" clId="{B99428FC-29D4-4BD6-BA9F-CE218CC97E7E}" dt="2023-12-10T21:45:53.207" v="3721" actId="20577"/>
          <ac:spMkLst>
            <pc:docMk/>
            <pc:sldMk cId="1061303165" sldId="682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1:48:21.005" v="3737"/>
          <ac:graphicFrameMkLst>
            <pc:docMk/>
            <pc:sldMk cId="1061303165" sldId="682"/>
            <ac:graphicFrameMk id="2" creationId="{345F946A-B99A-FD0F-5D52-9F789C1EB0D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1T19:42:54.233" v="6332" actId="20577"/>
        <pc:sldMkLst>
          <pc:docMk/>
          <pc:sldMk cId="482508584" sldId="683"/>
        </pc:sldMkLst>
        <pc:spChg chg="mod">
          <ac:chgData name="Berger, Ernestine" userId="d2f47239-cdad-4c78-8783-4c1a94fe157a" providerId="ADAL" clId="{B99428FC-29D4-4BD6-BA9F-CE218CC97E7E}" dt="2023-12-11T19:42:54.233" v="6332" actId="20577"/>
          <ac:spMkLst>
            <pc:docMk/>
            <pc:sldMk cId="482508584" sldId="683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0T21:49:55.883" v="3763" actId="20577"/>
          <ac:spMkLst>
            <pc:docMk/>
            <pc:sldMk cId="482508584" sldId="683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1:51:12.503" v="3772"/>
          <ac:graphicFrameMkLst>
            <pc:docMk/>
            <pc:sldMk cId="482508584" sldId="683"/>
            <ac:graphicFrameMk id="2" creationId="{345F946A-B99A-FD0F-5D52-9F789C1EB0D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0T21:54:11.562" v="3908" actId="20577"/>
        <pc:sldMkLst>
          <pc:docMk/>
          <pc:sldMk cId="3486042220" sldId="684"/>
        </pc:sldMkLst>
        <pc:spChg chg="mod">
          <ac:chgData name="Berger, Ernestine" userId="d2f47239-cdad-4c78-8783-4c1a94fe157a" providerId="ADAL" clId="{B99428FC-29D4-4BD6-BA9F-CE218CC97E7E}" dt="2023-12-10T21:53:59.597" v="3906" actId="6549"/>
          <ac:spMkLst>
            <pc:docMk/>
            <pc:sldMk cId="3486042220" sldId="684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0T21:54:11.562" v="3908" actId="20577"/>
          <ac:spMkLst>
            <pc:docMk/>
            <pc:sldMk cId="3486042220" sldId="684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1:54:05.183" v="3907" actId="1076"/>
          <ac:graphicFrameMkLst>
            <pc:docMk/>
            <pc:sldMk cId="3486042220" sldId="684"/>
            <ac:graphicFrameMk id="2" creationId="{345F946A-B99A-FD0F-5D52-9F789C1EB0DC}"/>
          </ac:graphicFrameMkLst>
        </pc:graphicFrameChg>
      </pc:sldChg>
      <pc:sldChg chg="addSp delSp modSp add mod">
        <pc:chgData name="Berger, Ernestine" userId="d2f47239-cdad-4c78-8783-4c1a94fe157a" providerId="ADAL" clId="{B99428FC-29D4-4BD6-BA9F-CE218CC97E7E}" dt="2023-12-10T21:57:37.842" v="3971" actId="1076"/>
        <pc:sldMkLst>
          <pc:docMk/>
          <pc:sldMk cId="950538167" sldId="685"/>
        </pc:sldMkLst>
        <pc:spChg chg="mod">
          <ac:chgData name="Berger, Ernestine" userId="d2f47239-cdad-4c78-8783-4c1a94fe157a" providerId="ADAL" clId="{B99428FC-29D4-4BD6-BA9F-CE218CC97E7E}" dt="2023-12-10T21:54:46.194" v="3944" actId="313"/>
          <ac:spMkLst>
            <pc:docMk/>
            <pc:sldMk cId="950538167" sldId="685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B99428FC-29D4-4BD6-BA9F-CE218CC97E7E}" dt="2023-12-10T21:55:09.899" v="3945" actId="478"/>
          <ac:graphicFrameMkLst>
            <pc:docMk/>
            <pc:sldMk cId="950538167" sldId="685"/>
            <ac:graphicFrameMk id="2" creationId="{345F946A-B99A-FD0F-5D52-9F789C1EB0DC}"/>
          </ac:graphicFrameMkLst>
        </pc:graphicFrameChg>
        <pc:graphicFrameChg chg="add mod">
          <ac:chgData name="Berger, Ernestine" userId="d2f47239-cdad-4c78-8783-4c1a94fe157a" providerId="ADAL" clId="{B99428FC-29D4-4BD6-BA9F-CE218CC97E7E}" dt="2023-12-10T21:57:37.842" v="3971" actId="1076"/>
          <ac:graphicFrameMkLst>
            <pc:docMk/>
            <pc:sldMk cId="950538167" sldId="685"/>
            <ac:graphicFrameMk id="3" creationId="{21FA83F9-C049-3868-6380-485FAACF5FB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0T21:59:55.276" v="4029"/>
        <pc:sldMkLst>
          <pc:docMk/>
          <pc:sldMk cId="3392283708" sldId="686"/>
        </pc:sldMkLst>
        <pc:spChg chg="mod">
          <ac:chgData name="Berger, Ernestine" userId="d2f47239-cdad-4c78-8783-4c1a94fe157a" providerId="ADAL" clId="{B99428FC-29D4-4BD6-BA9F-CE218CC97E7E}" dt="2023-12-10T21:58:52.794" v="4015" actId="6549"/>
          <ac:spMkLst>
            <pc:docMk/>
            <pc:sldMk cId="3392283708" sldId="686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1:59:55.276" v="4029"/>
          <ac:graphicFrameMkLst>
            <pc:docMk/>
            <pc:sldMk cId="3392283708" sldId="686"/>
            <ac:graphicFrameMk id="2" creationId="{345F946A-B99A-FD0F-5D52-9F789C1EB0D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1T19:23:11.312" v="5948" actId="313"/>
        <pc:sldMkLst>
          <pc:docMk/>
          <pc:sldMk cId="507861753" sldId="687"/>
        </pc:sldMkLst>
        <pc:spChg chg="mod">
          <ac:chgData name="Berger, Ernestine" userId="d2f47239-cdad-4c78-8783-4c1a94fe157a" providerId="ADAL" clId="{B99428FC-29D4-4BD6-BA9F-CE218CC97E7E}" dt="2023-12-11T19:23:11.312" v="5948" actId="313"/>
          <ac:spMkLst>
            <pc:docMk/>
            <pc:sldMk cId="507861753" sldId="687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0T22:00:56.331" v="4117" actId="20577"/>
          <ac:spMkLst>
            <pc:docMk/>
            <pc:sldMk cId="507861753" sldId="687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2:01:59.506" v="4170" actId="1076"/>
          <ac:graphicFrameMkLst>
            <pc:docMk/>
            <pc:sldMk cId="507861753" sldId="687"/>
            <ac:graphicFrameMk id="2" creationId="{345F946A-B99A-FD0F-5D52-9F789C1EB0D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0T22:05:02.687" v="4268"/>
        <pc:sldMkLst>
          <pc:docMk/>
          <pc:sldMk cId="3910013091" sldId="688"/>
        </pc:sldMkLst>
        <pc:spChg chg="mod">
          <ac:chgData name="Berger, Ernestine" userId="d2f47239-cdad-4c78-8783-4c1a94fe157a" providerId="ADAL" clId="{B99428FC-29D4-4BD6-BA9F-CE218CC97E7E}" dt="2023-12-10T22:02:49.827" v="4247" actId="6549"/>
          <ac:spMkLst>
            <pc:docMk/>
            <pc:sldMk cId="3910013091" sldId="688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2:05:02.687" v="4268"/>
          <ac:graphicFrameMkLst>
            <pc:docMk/>
            <pc:sldMk cId="3910013091" sldId="688"/>
            <ac:graphicFrameMk id="3" creationId="{21FA83F9-C049-3868-6380-485FAACF5FBC}"/>
          </ac:graphicFrameMkLst>
        </pc:graphicFrameChg>
      </pc:sldChg>
      <pc:sldChg chg="addSp delSp modSp add mod">
        <pc:chgData name="Berger, Ernestine" userId="d2f47239-cdad-4c78-8783-4c1a94fe157a" providerId="ADAL" clId="{B99428FC-29D4-4BD6-BA9F-CE218CC97E7E}" dt="2023-12-11T19:28:26.890" v="6116" actId="6549"/>
        <pc:sldMkLst>
          <pc:docMk/>
          <pc:sldMk cId="2865547496" sldId="689"/>
        </pc:sldMkLst>
        <pc:spChg chg="add mod">
          <ac:chgData name="Berger, Ernestine" userId="d2f47239-cdad-4c78-8783-4c1a94fe157a" providerId="ADAL" clId="{B99428FC-29D4-4BD6-BA9F-CE218CC97E7E}" dt="2023-12-11T19:28:26.890" v="6116" actId="6549"/>
          <ac:spMkLst>
            <pc:docMk/>
            <pc:sldMk cId="2865547496" sldId="689"/>
            <ac:spMk id="5" creationId="{F21EC3FE-743A-C71D-5D11-04C914B35281}"/>
          </ac:spMkLst>
        </pc:spChg>
        <pc:spChg chg="mod">
          <ac:chgData name="Berger, Ernestine" userId="d2f47239-cdad-4c78-8783-4c1a94fe157a" providerId="ADAL" clId="{B99428FC-29D4-4BD6-BA9F-CE218CC97E7E}" dt="2023-12-10T22:07:31.328" v="4313" actId="20577"/>
          <ac:spMkLst>
            <pc:docMk/>
            <pc:sldMk cId="2865547496" sldId="689"/>
            <ac:spMk id="71683" creationId="{00000000-0000-0000-0000-000000000000}"/>
          </ac:spMkLst>
        </pc:spChg>
        <pc:graphicFrameChg chg="add mod">
          <ac:chgData name="Berger, Ernestine" userId="d2f47239-cdad-4c78-8783-4c1a94fe157a" providerId="ADAL" clId="{B99428FC-29D4-4BD6-BA9F-CE218CC97E7E}" dt="2023-12-10T22:09:32.625" v="4337"/>
          <ac:graphicFrameMkLst>
            <pc:docMk/>
            <pc:sldMk cId="2865547496" sldId="689"/>
            <ac:graphicFrameMk id="2" creationId="{41E5032C-265A-156E-A115-25A3300905C4}"/>
          </ac:graphicFrameMkLst>
        </pc:graphicFrameChg>
        <pc:graphicFrameChg chg="del">
          <ac:chgData name="Berger, Ernestine" userId="d2f47239-cdad-4c78-8783-4c1a94fe157a" providerId="ADAL" clId="{B99428FC-29D4-4BD6-BA9F-CE218CC97E7E}" dt="2023-12-10T22:07:35.644" v="4314" actId="478"/>
          <ac:graphicFrameMkLst>
            <pc:docMk/>
            <pc:sldMk cId="2865547496" sldId="689"/>
            <ac:graphicFrameMk id="3" creationId="{21FA83F9-C049-3868-6380-485FAACF5FBC}"/>
          </ac:graphicFrameMkLst>
        </pc:graphicFrameChg>
      </pc:sldChg>
      <pc:sldChg chg="addSp modSp add mod">
        <pc:chgData name="Berger, Ernestine" userId="d2f47239-cdad-4c78-8783-4c1a94fe157a" providerId="ADAL" clId="{B99428FC-29D4-4BD6-BA9F-CE218CC97E7E}" dt="2023-12-11T19:31:06.770" v="6193" actId="1076"/>
        <pc:sldMkLst>
          <pc:docMk/>
          <pc:sldMk cId="1354403433" sldId="690"/>
        </pc:sldMkLst>
        <pc:spChg chg="add mod">
          <ac:chgData name="Berger, Ernestine" userId="d2f47239-cdad-4c78-8783-4c1a94fe157a" providerId="ADAL" clId="{B99428FC-29D4-4BD6-BA9F-CE218CC97E7E}" dt="2023-12-11T19:31:06.770" v="6193" actId="1076"/>
          <ac:spMkLst>
            <pc:docMk/>
            <pc:sldMk cId="1354403433" sldId="690"/>
            <ac:spMk id="3" creationId="{B5D887C5-C619-C278-4BE8-BE66DE4E560D}"/>
          </ac:spMkLst>
        </pc:spChg>
        <pc:spChg chg="mod">
          <ac:chgData name="Berger, Ernestine" userId="d2f47239-cdad-4c78-8783-4c1a94fe157a" providerId="ADAL" clId="{B99428FC-29D4-4BD6-BA9F-CE218CC97E7E}" dt="2023-12-10T22:10:55.963" v="4445" actId="20577"/>
          <ac:spMkLst>
            <pc:docMk/>
            <pc:sldMk cId="1354403433" sldId="690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0T22:12:38.134" v="4461"/>
          <ac:graphicFrameMkLst>
            <pc:docMk/>
            <pc:sldMk cId="1354403433" sldId="690"/>
            <ac:graphicFrameMk id="2" creationId="{41E5032C-265A-156E-A115-25A3300905C4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1T18:52:49.919" v="4907" actId="20577"/>
        <pc:sldMkLst>
          <pc:docMk/>
          <pc:sldMk cId="3375400734" sldId="691"/>
        </pc:sldMkLst>
        <pc:spChg chg="mod">
          <ac:chgData name="Berger, Ernestine" userId="d2f47239-cdad-4c78-8783-4c1a94fe157a" providerId="ADAL" clId="{B99428FC-29D4-4BD6-BA9F-CE218CC97E7E}" dt="2023-12-11T18:52:49.919" v="4907" actId="20577"/>
          <ac:spMkLst>
            <pc:docMk/>
            <pc:sldMk cId="3375400734" sldId="691"/>
            <ac:spMk id="7" creationId="{00000000-0000-0000-0000-000000000000}"/>
          </ac:spMkLst>
        </pc:spChg>
        <pc:spChg chg="mod">
          <ac:chgData name="Berger, Ernestine" userId="d2f47239-cdad-4c78-8783-4c1a94fe157a" providerId="ADAL" clId="{B99428FC-29D4-4BD6-BA9F-CE218CC97E7E}" dt="2023-12-11T18:48:30.060" v="4863" actId="20577"/>
          <ac:spMkLst>
            <pc:docMk/>
            <pc:sldMk cId="3375400734" sldId="691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1T18:52:43.544" v="4891" actId="14100"/>
          <ac:graphicFrameMkLst>
            <pc:docMk/>
            <pc:sldMk cId="3375400734" sldId="691"/>
            <ac:graphicFrameMk id="3" creationId="{90EF4F8A-DCC8-107A-D14D-45C56660C294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1T18:56:36.040" v="4990"/>
        <pc:sldMkLst>
          <pc:docMk/>
          <pc:sldMk cId="974147571" sldId="692"/>
        </pc:sldMkLst>
        <pc:spChg chg="mod">
          <ac:chgData name="Berger, Ernestine" userId="d2f47239-cdad-4c78-8783-4c1a94fe157a" providerId="ADAL" clId="{B99428FC-29D4-4BD6-BA9F-CE218CC97E7E}" dt="2023-12-11T18:55:25.648" v="4979" actId="6549"/>
          <ac:spMkLst>
            <pc:docMk/>
            <pc:sldMk cId="974147571" sldId="692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1T18:56:36.040" v="4990"/>
          <ac:graphicFrameMkLst>
            <pc:docMk/>
            <pc:sldMk cId="974147571" sldId="692"/>
            <ac:graphicFrameMk id="2" creationId="{345F946A-B99A-FD0F-5D52-9F789C1EB0D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1T18:59:23.760" v="5090" actId="1076"/>
        <pc:sldMkLst>
          <pc:docMk/>
          <pc:sldMk cId="863308757" sldId="693"/>
        </pc:sldMkLst>
        <pc:spChg chg="mod">
          <ac:chgData name="Berger, Ernestine" userId="d2f47239-cdad-4c78-8783-4c1a94fe157a" providerId="ADAL" clId="{B99428FC-29D4-4BD6-BA9F-CE218CC97E7E}" dt="2023-12-11T18:57:39.384" v="5073" actId="20577"/>
          <ac:spMkLst>
            <pc:docMk/>
            <pc:sldMk cId="863308757" sldId="693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1T18:59:23.760" v="5090" actId="1076"/>
          <ac:graphicFrameMkLst>
            <pc:docMk/>
            <pc:sldMk cId="863308757" sldId="693"/>
            <ac:graphicFrameMk id="3" creationId="{21FA83F9-C049-3868-6380-485FAACF5FB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1T19:01:49.127" v="5246"/>
        <pc:sldMkLst>
          <pc:docMk/>
          <pc:sldMk cId="1770486158" sldId="694"/>
        </pc:sldMkLst>
        <pc:spChg chg="mod">
          <ac:chgData name="Berger, Ernestine" userId="d2f47239-cdad-4c78-8783-4c1a94fe157a" providerId="ADAL" clId="{B99428FC-29D4-4BD6-BA9F-CE218CC97E7E}" dt="2023-12-11T19:00:32.671" v="5231" actId="20577"/>
          <ac:spMkLst>
            <pc:docMk/>
            <pc:sldMk cId="1770486158" sldId="694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1T19:01:49.127" v="5246"/>
          <ac:graphicFrameMkLst>
            <pc:docMk/>
            <pc:sldMk cId="1770486158" sldId="694"/>
            <ac:graphicFrameMk id="3" creationId="{21FA83F9-C049-3868-6380-485FAACF5FB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1T19:05:07.692" v="5357"/>
        <pc:sldMkLst>
          <pc:docMk/>
          <pc:sldMk cId="539278425" sldId="695"/>
        </pc:sldMkLst>
        <pc:spChg chg="mod">
          <ac:chgData name="Berger, Ernestine" userId="d2f47239-cdad-4c78-8783-4c1a94fe157a" providerId="ADAL" clId="{B99428FC-29D4-4BD6-BA9F-CE218CC97E7E}" dt="2023-12-11T19:02:37.026" v="5338" actId="20577"/>
          <ac:spMkLst>
            <pc:docMk/>
            <pc:sldMk cId="539278425" sldId="695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1T19:05:07.692" v="5357"/>
          <ac:graphicFrameMkLst>
            <pc:docMk/>
            <pc:sldMk cId="539278425" sldId="695"/>
            <ac:graphicFrameMk id="3" creationId="{21FA83F9-C049-3868-6380-485FAACF5FBC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1T19:10:29.062" v="5421" actId="1076"/>
        <pc:sldMkLst>
          <pc:docMk/>
          <pc:sldMk cId="3039771544" sldId="696"/>
        </pc:sldMkLst>
        <pc:spChg chg="mod">
          <ac:chgData name="Berger, Ernestine" userId="d2f47239-cdad-4c78-8783-4c1a94fe157a" providerId="ADAL" clId="{B99428FC-29D4-4BD6-BA9F-CE218CC97E7E}" dt="2023-12-11T19:06:14.864" v="5408" actId="20577"/>
          <ac:spMkLst>
            <pc:docMk/>
            <pc:sldMk cId="3039771544" sldId="696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1T19:10:29.062" v="5421" actId="1076"/>
          <ac:graphicFrameMkLst>
            <pc:docMk/>
            <pc:sldMk cId="3039771544" sldId="696"/>
            <ac:graphicFrameMk id="5" creationId="{9DBF5653-D396-7911-F0E1-FC2190042C80}"/>
          </ac:graphicFrameMkLst>
        </pc:graphicFrameChg>
      </pc:sldChg>
      <pc:sldChg chg="modSp add mod">
        <pc:chgData name="Berger, Ernestine" userId="d2f47239-cdad-4c78-8783-4c1a94fe157a" providerId="ADAL" clId="{B99428FC-29D4-4BD6-BA9F-CE218CC97E7E}" dt="2023-12-11T19:47:47.028" v="6347" actId="6549"/>
        <pc:sldMkLst>
          <pc:docMk/>
          <pc:sldMk cId="414407451" sldId="697"/>
        </pc:sldMkLst>
        <pc:spChg chg="mod">
          <ac:chgData name="Berger, Ernestine" userId="d2f47239-cdad-4c78-8783-4c1a94fe157a" providerId="ADAL" clId="{B99428FC-29D4-4BD6-BA9F-CE218CC97E7E}" dt="2023-12-11T19:47:47.028" v="6347" actId="6549"/>
          <ac:spMkLst>
            <pc:docMk/>
            <pc:sldMk cId="414407451" sldId="697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B99428FC-29D4-4BD6-BA9F-CE218CC97E7E}" dt="2023-12-11T19:13:38.170" v="5535" actId="1076"/>
          <ac:graphicFrameMkLst>
            <pc:docMk/>
            <pc:sldMk cId="414407451" sldId="697"/>
            <ac:graphicFrameMk id="5" creationId="{9DBF5653-D396-7911-F0E1-FC2190042C80}"/>
          </ac:graphicFrameMkLst>
        </pc:graphicFrameChg>
      </pc:sldChg>
    </pc:docChg>
  </pc:docChgLst>
  <pc:docChgLst>
    <pc:chgData name="Berger, Ernestine" userId="d2f47239-cdad-4c78-8783-4c1a94fe157a" providerId="ADAL" clId="{38FB7C20-1930-4807-9B1E-1842C426566C}"/>
    <pc:docChg chg="undo custSel addSld modSld">
      <pc:chgData name="Berger, Ernestine" userId="d2f47239-cdad-4c78-8783-4c1a94fe157a" providerId="ADAL" clId="{38FB7C20-1930-4807-9B1E-1842C426566C}" dt="2022-06-21T19:09:06.762" v="604" actId="1076"/>
      <pc:docMkLst>
        <pc:docMk/>
      </pc:docMkLst>
      <pc:sldChg chg="modSp mod">
        <pc:chgData name="Berger, Ernestine" userId="d2f47239-cdad-4c78-8783-4c1a94fe157a" providerId="ADAL" clId="{38FB7C20-1930-4807-9B1E-1842C426566C}" dt="2022-06-21T18:29:50.928" v="2" actId="20577"/>
        <pc:sldMkLst>
          <pc:docMk/>
          <pc:sldMk cId="0" sldId="256"/>
        </pc:sldMkLst>
        <pc:spChg chg="mod">
          <ac:chgData name="Berger, Ernestine" userId="d2f47239-cdad-4c78-8783-4c1a94fe157a" providerId="ADAL" clId="{38FB7C20-1930-4807-9B1E-1842C426566C}" dt="2022-06-21T18:29:50.928" v="2" actId="20577"/>
          <ac:spMkLst>
            <pc:docMk/>
            <pc:sldMk cId="0" sldId="256"/>
            <ac:spMk id="7" creationId="{00000000-0000-0000-0000-000000000000}"/>
          </ac:spMkLst>
        </pc:spChg>
      </pc:sldChg>
      <pc:sldChg chg="addSp modSp mod">
        <pc:chgData name="Berger, Ernestine" userId="d2f47239-cdad-4c78-8783-4c1a94fe157a" providerId="ADAL" clId="{38FB7C20-1930-4807-9B1E-1842C426566C}" dt="2022-06-21T18:47:16.214" v="358" actId="20577"/>
        <pc:sldMkLst>
          <pc:docMk/>
          <pc:sldMk cId="3182700625" sldId="581"/>
        </pc:sldMkLst>
        <pc:spChg chg="add mod">
          <ac:chgData name="Berger, Ernestine" userId="d2f47239-cdad-4c78-8783-4c1a94fe157a" providerId="ADAL" clId="{38FB7C20-1930-4807-9B1E-1842C426566C}" dt="2022-06-21T18:47:16.214" v="358" actId="20577"/>
          <ac:spMkLst>
            <pc:docMk/>
            <pc:sldMk cId="3182700625" sldId="581"/>
            <ac:spMk id="9" creationId="{FA79E47D-1E1D-49C6-B61D-EA576A866D19}"/>
          </ac:spMkLst>
        </pc:spChg>
        <pc:graphicFrameChg chg="mod modGraphic">
          <ac:chgData name="Berger, Ernestine" userId="d2f47239-cdad-4c78-8783-4c1a94fe157a" providerId="ADAL" clId="{38FB7C20-1930-4807-9B1E-1842C426566C}" dt="2022-06-21T18:42:20.262" v="232" actId="1035"/>
          <ac:graphicFrameMkLst>
            <pc:docMk/>
            <pc:sldMk cId="3182700625" sldId="581"/>
            <ac:graphicFrameMk id="2" creationId="{55E8FE88-DF78-E9D4-11DA-28824698AD46}"/>
          </ac:graphicFrameMkLst>
        </pc:graphicFrameChg>
        <pc:graphicFrameChg chg="mod">
          <ac:chgData name="Berger, Ernestine" userId="d2f47239-cdad-4c78-8783-4c1a94fe157a" providerId="ADAL" clId="{38FB7C20-1930-4807-9B1E-1842C426566C}" dt="2022-06-21T18:42:20.262" v="232" actId="1035"/>
          <ac:graphicFrameMkLst>
            <pc:docMk/>
            <pc:sldMk cId="3182700625" sldId="581"/>
            <ac:graphicFrameMk id="8" creationId="{00000000-0000-0000-0000-000000000000}"/>
          </ac:graphicFrameMkLst>
        </pc:graphicFrameChg>
      </pc:sldChg>
      <pc:sldChg chg="modSp mod">
        <pc:chgData name="Berger, Ernestine" userId="d2f47239-cdad-4c78-8783-4c1a94fe157a" providerId="ADAL" clId="{38FB7C20-1930-4807-9B1E-1842C426566C}" dt="2022-06-21T19:00:07.545" v="430" actId="6549"/>
        <pc:sldMkLst>
          <pc:docMk/>
          <pc:sldMk cId="481817229" sldId="591"/>
        </pc:sldMkLst>
        <pc:spChg chg="mod">
          <ac:chgData name="Berger, Ernestine" userId="d2f47239-cdad-4c78-8783-4c1a94fe157a" providerId="ADAL" clId="{38FB7C20-1930-4807-9B1E-1842C426566C}" dt="2022-06-21T19:00:07.545" v="430" actId="6549"/>
          <ac:spMkLst>
            <pc:docMk/>
            <pc:sldMk cId="481817229" sldId="591"/>
            <ac:spMk id="8" creationId="{00000000-0000-0000-0000-000000000000}"/>
          </ac:spMkLst>
        </pc:spChg>
      </pc:sldChg>
      <pc:sldChg chg="addSp delSp modSp add mod">
        <pc:chgData name="Berger, Ernestine" userId="d2f47239-cdad-4c78-8783-4c1a94fe157a" providerId="ADAL" clId="{38FB7C20-1930-4807-9B1E-1842C426566C}" dt="2022-06-21T18:40:03.494" v="210" actId="113"/>
        <pc:sldMkLst>
          <pc:docMk/>
          <pc:sldMk cId="923085248" sldId="612"/>
        </pc:sldMkLst>
        <pc:spChg chg="add mod">
          <ac:chgData name="Berger, Ernestine" userId="d2f47239-cdad-4c78-8783-4c1a94fe157a" providerId="ADAL" clId="{38FB7C20-1930-4807-9B1E-1842C426566C}" dt="2022-06-21T18:40:03.494" v="210" actId="113"/>
          <ac:spMkLst>
            <pc:docMk/>
            <pc:sldMk cId="923085248" sldId="612"/>
            <ac:spMk id="6" creationId="{DF90BA58-7498-B12C-3AE4-AA0E079FC9A7}"/>
          </ac:spMkLst>
        </pc:spChg>
        <pc:spChg chg="mod">
          <ac:chgData name="Berger, Ernestine" userId="d2f47239-cdad-4c78-8783-4c1a94fe157a" providerId="ADAL" clId="{38FB7C20-1930-4807-9B1E-1842C426566C}" dt="2022-06-21T18:39:56.100" v="209" actId="1076"/>
          <ac:spMkLst>
            <pc:docMk/>
            <pc:sldMk cId="923085248" sldId="612"/>
            <ac:spMk id="7" creationId="{00000000-0000-0000-0000-000000000000}"/>
          </ac:spMkLst>
        </pc:spChg>
        <pc:graphicFrameChg chg="add del mod">
          <ac:chgData name="Berger, Ernestine" userId="d2f47239-cdad-4c78-8783-4c1a94fe157a" providerId="ADAL" clId="{38FB7C20-1930-4807-9B1E-1842C426566C}" dt="2022-06-21T18:39:05.180" v="105"/>
          <ac:graphicFrameMkLst>
            <pc:docMk/>
            <pc:sldMk cId="923085248" sldId="612"/>
            <ac:graphicFrameMk id="2" creationId="{78342B70-6A29-DADA-A149-AA6BE435F4B4}"/>
          </ac:graphicFrameMkLst>
        </pc:graphicFrameChg>
        <pc:graphicFrameChg chg="add mod">
          <ac:chgData name="Berger, Ernestine" userId="d2f47239-cdad-4c78-8783-4c1a94fe157a" providerId="ADAL" clId="{38FB7C20-1930-4807-9B1E-1842C426566C}" dt="2022-06-21T18:39:23.767" v="108" actId="1076"/>
          <ac:graphicFrameMkLst>
            <pc:docMk/>
            <pc:sldMk cId="923085248" sldId="612"/>
            <ac:graphicFrameMk id="3" creationId="{0F0B1260-80F5-8286-966B-5E80972ADC17}"/>
          </ac:graphicFrameMkLst>
        </pc:graphicFrameChg>
        <pc:graphicFrameChg chg="del">
          <ac:chgData name="Berger, Ernestine" userId="d2f47239-cdad-4c78-8783-4c1a94fe157a" providerId="ADAL" clId="{38FB7C20-1930-4807-9B1E-1842C426566C}" dt="2022-06-21T18:30:12.092" v="4" actId="478"/>
          <ac:graphicFrameMkLst>
            <pc:docMk/>
            <pc:sldMk cId="923085248" sldId="612"/>
            <ac:graphicFrameMk id="8" creationId="{00000000-0000-0000-0000-000000000000}"/>
          </ac:graphicFrameMkLst>
        </pc:graphicFrameChg>
      </pc:sldChg>
      <pc:sldChg chg="addSp modSp add mod">
        <pc:chgData name="Berger, Ernestine" userId="d2f47239-cdad-4c78-8783-4c1a94fe157a" providerId="ADAL" clId="{38FB7C20-1930-4807-9B1E-1842C426566C}" dt="2022-06-21T18:40:09.407" v="211" actId="113"/>
        <pc:sldMkLst>
          <pc:docMk/>
          <pc:sldMk cId="492407037" sldId="613"/>
        </pc:sldMkLst>
        <pc:spChg chg="mod">
          <ac:chgData name="Berger, Ernestine" userId="d2f47239-cdad-4c78-8783-4c1a94fe157a" providerId="ADAL" clId="{38FB7C20-1930-4807-9B1E-1842C426566C}" dt="2022-06-21T18:40:09.407" v="211" actId="113"/>
          <ac:spMkLst>
            <pc:docMk/>
            <pc:sldMk cId="492407037" sldId="613"/>
            <ac:spMk id="6" creationId="{DF90BA58-7498-B12C-3AE4-AA0E079FC9A7}"/>
          </ac:spMkLst>
        </pc:spChg>
        <pc:graphicFrameChg chg="add mod">
          <ac:chgData name="Berger, Ernestine" userId="d2f47239-cdad-4c78-8783-4c1a94fe157a" providerId="ADAL" clId="{38FB7C20-1930-4807-9B1E-1842C426566C}" dt="2022-06-21T18:34:14.599" v="103" actId="1076"/>
          <ac:graphicFrameMkLst>
            <pc:docMk/>
            <pc:sldMk cId="492407037" sldId="613"/>
            <ac:graphicFrameMk id="2" creationId="{2F4389F4-C2B1-DD95-2583-50E639C6B77F}"/>
          </ac:graphicFrameMkLst>
        </pc:graphicFrameChg>
      </pc:sldChg>
      <pc:sldChg chg="addSp delSp modSp add mod">
        <pc:chgData name="Berger, Ernestine" userId="d2f47239-cdad-4c78-8783-4c1a94fe157a" providerId="ADAL" clId="{38FB7C20-1930-4807-9B1E-1842C426566C}" dt="2022-06-21T18:52:44.920" v="408" actId="1076"/>
        <pc:sldMkLst>
          <pc:docMk/>
          <pc:sldMk cId="3505311385" sldId="614"/>
        </pc:sldMkLst>
        <pc:spChg chg="add mod">
          <ac:chgData name="Berger, Ernestine" userId="d2f47239-cdad-4c78-8783-4c1a94fe157a" providerId="ADAL" clId="{38FB7C20-1930-4807-9B1E-1842C426566C}" dt="2022-06-21T18:48:31.579" v="406" actId="313"/>
          <ac:spMkLst>
            <pc:docMk/>
            <pc:sldMk cId="3505311385" sldId="614"/>
            <ac:spMk id="6" creationId="{C145ECB7-F212-C883-C2B1-CB753B81A7B4}"/>
          </ac:spMkLst>
        </pc:spChg>
        <pc:graphicFrameChg chg="add mod">
          <ac:chgData name="Berger, Ernestine" userId="d2f47239-cdad-4c78-8783-4c1a94fe157a" providerId="ADAL" clId="{38FB7C20-1930-4807-9B1E-1842C426566C}" dt="2022-06-21T18:52:44.920" v="408" actId="1076"/>
          <ac:graphicFrameMkLst>
            <pc:docMk/>
            <pc:sldMk cId="3505311385" sldId="614"/>
            <ac:graphicFrameMk id="2" creationId="{E9C2BF33-C9AB-DE38-8745-AB4D4DEE83A3}"/>
          </ac:graphicFrameMkLst>
        </pc:graphicFrameChg>
        <pc:graphicFrameChg chg="del">
          <ac:chgData name="Berger, Ernestine" userId="d2f47239-cdad-4c78-8783-4c1a94fe157a" providerId="ADAL" clId="{38FB7C20-1930-4807-9B1E-1842C426566C}" dt="2022-06-21T18:48:03.472" v="360" actId="478"/>
          <ac:graphicFrameMkLst>
            <pc:docMk/>
            <pc:sldMk cId="3505311385" sldId="614"/>
            <ac:graphicFrameMk id="8" creationId="{00000000-0000-0000-0000-000000000000}"/>
          </ac:graphicFrameMkLst>
        </pc:graphicFrameChg>
      </pc:sldChg>
      <pc:sldChg chg="addSp delSp modSp add mod">
        <pc:chgData name="Berger, Ernestine" userId="d2f47239-cdad-4c78-8783-4c1a94fe157a" providerId="ADAL" clId="{38FB7C20-1930-4807-9B1E-1842C426566C}" dt="2022-06-21T18:56:05.196" v="412" actId="1076"/>
        <pc:sldMkLst>
          <pc:docMk/>
          <pc:sldMk cId="3368937757" sldId="615"/>
        </pc:sldMkLst>
        <pc:graphicFrameChg chg="add mod">
          <ac:chgData name="Berger, Ernestine" userId="d2f47239-cdad-4c78-8783-4c1a94fe157a" providerId="ADAL" clId="{38FB7C20-1930-4807-9B1E-1842C426566C}" dt="2022-06-21T18:56:05.196" v="412" actId="1076"/>
          <ac:graphicFrameMkLst>
            <pc:docMk/>
            <pc:sldMk cId="3368937757" sldId="615"/>
            <ac:graphicFrameMk id="2" creationId="{795E5BF9-6B70-2A1E-F4F5-4C2311A136C9}"/>
          </ac:graphicFrameMkLst>
        </pc:graphicFrameChg>
        <pc:graphicFrameChg chg="del">
          <ac:chgData name="Berger, Ernestine" userId="d2f47239-cdad-4c78-8783-4c1a94fe157a" providerId="ADAL" clId="{38FB7C20-1930-4807-9B1E-1842C426566C}" dt="2022-06-21T18:53:59.002" v="410" actId="478"/>
          <ac:graphicFrameMkLst>
            <pc:docMk/>
            <pc:sldMk cId="3368937757" sldId="615"/>
            <ac:graphicFrameMk id="6" creationId="{00000000-0000-0000-0000-000000000000}"/>
          </ac:graphicFrameMkLst>
        </pc:graphicFrameChg>
      </pc:sldChg>
      <pc:sldChg chg="addSp delSp modSp add mod">
        <pc:chgData name="Berger, Ernestine" userId="d2f47239-cdad-4c78-8783-4c1a94fe157a" providerId="ADAL" clId="{38FB7C20-1930-4807-9B1E-1842C426566C}" dt="2022-06-21T18:59:55.131" v="424" actId="20577"/>
        <pc:sldMkLst>
          <pc:docMk/>
          <pc:sldMk cId="2908082478" sldId="616"/>
        </pc:sldMkLst>
        <pc:spChg chg="mod">
          <ac:chgData name="Berger, Ernestine" userId="d2f47239-cdad-4c78-8783-4c1a94fe157a" providerId="ADAL" clId="{38FB7C20-1930-4807-9B1E-1842C426566C}" dt="2022-06-21T18:59:55.131" v="424" actId="20577"/>
          <ac:spMkLst>
            <pc:docMk/>
            <pc:sldMk cId="2908082478" sldId="616"/>
            <ac:spMk id="8" creationId="{00000000-0000-0000-0000-000000000000}"/>
          </ac:spMkLst>
        </pc:spChg>
        <pc:graphicFrameChg chg="add mod modGraphic">
          <ac:chgData name="Berger, Ernestine" userId="d2f47239-cdad-4c78-8783-4c1a94fe157a" providerId="ADAL" clId="{38FB7C20-1930-4807-9B1E-1842C426566C}" dt="2022-06-21T18:59:39.511" v="420" actId="122"/>
          <ac:graphicFrameMkLst>
            <pc:docMk/>
            <pc:sldMk cId="2908082478" sldId="616"/>
            <ac:graphicFrameMk id="2" creationId="{7CD56E24-8890-41B6-4454-082F90A3DEB1}"/>
          </ac:graphicFrameMkLst>
        </pc:graphicFrameChg>
        <pc:graphicFrameChg chg="del">
          <ac:chgData name="Berger, Ernestine" userId="d2f47239-cdad-4c78-8783-4c1a94fe157a" providerId="ADAL" clId="{38FB7C20-1930-4807-9B1E-1842C426566C}" dt="2022-06-21T18:57:01.763" v="414" actId="478"/>
          <ac:graphicFrameMkLst>
            <pc:docMk/>
            <pc:sldMk cId="2908082478" sldId="616"/>
            <ac:graphicFrameMk id="7" creationId="{00000000-0000-0000-0000-000000000000}"/>
          </ac:graphicFrameMkLst>
        </pc:graphicFrameChg>
      </pc:sldChg>
      <pc:sldChg chg="addSp delSp modSp add mod">
        <pc:chgData name="Berger, Ernestine" userId="d2f47239-cdad-4c78-8783-4c1a94fe157a" providerId="ADAL" clId="{38FB7C20-1930-4807-9B1E-1842C426566C}" dt="2022-06-21T19:02:25.545" v="505" actId="1076"/>
        <pc:sldMkLst>
          <pc:docMk/>
          <pc:sldMk cId="1646988376" sldId="617"/>
        </pc:sldMkLst>
        <pc:spChg chg="add mod">
          <ac:chgData name="Berger, Ernestine" userId="d2f47239-cdad-4c78-8783-4c1a94fe157a" providerId="ADAL" clId="{38FB7C20-1930-4807-9B1E-1842C426566C}" dt="2022-06-21T19:01:11.279" v="503" actId="313"/>
          <ac:spMkLst>
            <pc:docMk/>
            <pc:sldMk cId="1646988376" sldId="617"/>
            <ac:spMk id="6" creationId="{26354A4B-76A7-AD0E-FC24-DFC8CB02E900}"/>
          </ac:spMkLst>
        </pc:spChg>
        <pc:graphicFrameChg chg="add mod">
          <ac:chgData name="Berger, Ernestine" userId="d2f47239-cdad-4c78-8783-4c1a94fe157a" providerId="ADAL" clId="{38FB7C20-1930-4807-9B1E-1842C426566C}" dt="2022-06-21T19:02:25.545" v="505" actId="1076"/>
          <ac:graphicFrameMkLst>
            <pc:docMk/>
            <pc:sldMk cId="1646988376" sldId="617"/>
            <ac:graphicFrameMk id="2" creationId="{2058D737-6AEF-36CF-999B-59666FD1E576}"/>
          </ac:graphicFrameMkLst>
        </pc:graphicFrameChg>
        <pc:graphicFrameChg chg="del">
          <ac:chgData name="Berger, Ernestine" userId="d2f47239-cdad-4c78-8783-4c1a94fe157a" providerId="ADAL" clId="{38FB7C20-1930-4807-9B1E-1842C426566C}" dt="2022-06-21T19:00:35.729" v="432" actId="478"/>
          <ac:graphicFrameMkLst>
            <pc:docMk/>
            <pc:sldMk cId="1646988376" sldId="617"/>
            <ac:graphicFrameMk id="8" creationId="{00000000-0000-0000-0000-000000000000}"/>
          </ac:graphicFrameMkLst>
        </pc:graphicFrameChg>
      </pc:sldChg>
      <pc:sldChg chg="addSp delSp modSp add mod">
        <pc:chgData name="Berger, Ernestine" userId="d2f47239-cdad-4c78-8783-4c1a94fe157a" providerId="ADAL" clId="{38FB7C20-1930-4807-9B1E-1842C426566C}" dt="2022-06-21T19:05:27.100" v="567" actId="1076"/>
        <pc:sldMkLst>
          <pc:docMk/>
          <pc:sldMk cId="55996422" sldId="618"/>
        </pc:sldMkLst>
        <pc:spChg chg="del">
          <ac:chgData name="Berger, Ernestine" userId="d2f47239-cdad-4c78-8783-4c1a94fe157a" providerId="ADAL" clId="{38FB7C20-1930-4807-9B1E-1842C426566C}" dt="2022-06-21T19:03:15.513" v="509" actId="478"/>
          <ac:spMkLst>
            <pc:docMk/>
            <pc:sldMk cId="55996422" sldId="618"/>
            <ac:spMk id="2" creationId="{00000000-0000-0000-0000-000000000000}"/>
          </ac:spMkLst>
        </pc:spChg>
        <pc:spChg chg="mod">
          <ac:chgData name="Berger, Ernestine" userId="d2f47239-cdad-4c78-8783-4c1a94fe157a" providerId="ADAL" clId="{38FB7C20-1930-4807-9B1E-1842C426566C}" dt="2022-06-21T19:03:35.857" v="563" actId="6549"/>
          <ac:spMkLst>
            <pc:docMk/>
            <pc:sldMk cId="55996422" sldId="618"/>
            <ac:spMk id="8" creationId="{61EB7AA2-2638-F193-1FF5-5F5A905DC8BD}"/>
          </ac:spMkLst>
        </pc:spChg>
        <pc:spChg chg="del">
          <ac:chgData name="Berger, Ernestine" userId="d2f47239-cdad-4c78-8783-4c1a94fe157a" providerId="ADAL" clId="{38FB7C20-1930-4807-9B1E-1842C426566C}" dt="2022-06-21T19:03:13.496" v="508" actId="478"/>
          <ac:spMkLst>
            <pc:docMk/>
            <pc:sldMk cId="55996422" sldId="618"/>
            <ac:spMk id="10" creationId="{413ADD2D-8F79-7FCD-9B19-6DFA0D0C539A}"/>
          </ac:spMkLst>
        </pc:spChg>
        <pc:graphicFrameChg chg="add del mod">
          <ac:chgData name="Berger, Ernestine" userId="d2f47239-cdad-4c78-8783-4c1a94fe157a" providerId="ADAL" clId="{38FB7C20-1930-4807-9B1E-1842C426566C}" dt="2022-06-21T19:05:08.404" v="565"/>
          <ac:graphicFrameMkLst>
            <pc:docMk/>
            <pc:sldMk cId="55996422" sldId="618"/>
            <ac:graphicFrameMk id="3" creationId="{5ABC111B-EC13-DFD8-E62D-1343D3CBC82D}"/>
          </ac:graphicFrameMkLst>
        </pc:graphicFrameChg>
        <pc:graphicFrameChg chg="add mod">
          <ac:chgData name="Berger, Ernestine" userId="d2f47239-cdad-4c78-8783-4c1a94fe157a" providerId="ADAL" clId="{38FB7C20-1930-4807-9B1E-1842C426566C}" dt="2022-06-21T19:05:27.100" v="567" actId="1076"/>
          <ac:graphicFrameMkLst>
            <pc:docMk/>
            <pc:sldMk cId="55996422" sldId="618"/>
            <ac:graphicFrameMk id="5" creationId="{36A667CC-06D8-8082-B21A-5CC9A8BA23B4}"/>
          </ac:graphicFrameMkLst>
        </pc:graphicFrameChg>
        <pc:graphicFrameChg chg="del">
          <ac:chgData name="Berger, Ernestine" userId="d2f47239-cdad-4c78-8783-4c1a94fe157a" providerId="ADAL" clId="{38FB7C20-1930-4807-9B1E-1842C426566C}" dt="2022-06-21T19:03:09.942" v="507" actId="478"/>
          <ac:graphicFrameMkLst>
            <pc:docMk/>
            <pc:sldMk cId="55996422" sldId="618"/>
            <ac:graphicFrameMk id="9" creationId="{00000000-0000-0000-0000-000000000000}"/>
          </ac:graphicFrameMkLst>
        </pc:graphicFrameChg>
      </pc:sldChg>
      <pc:sldChg chg="addSp delSp modSp add mod">
        <pc:chgData name="Berger, Ernestine" userId="d2f47239-cdad-4c78-8783-4c1a94fe157a" providerId="ADAL" clId="{38FB7C20-1930-4807-9B1E-1842C426566C}" dt="2022-06-21T19:09:06.762" v="604" actId="1076"/>
        <pc:sldMkLst>
          <pc:docMk/>
          <pc:sldMk cId="3972236994" sldId="619"/>
        </pc:sldMkLst>
        <pc:spChg chg="add mod">
          <ac:chgData name="Berger, Ernestine" userId="d2f47239-cdad-4c78-8783-4c1a94fe157a" providerId="ADAL" clId="{38FB7C20-1930-4807-9B1E-1842C426566C}" dt="2022-06-21T19:08:41.423" v="597" actId="113"/>
          <ac:spMkLst>
            <pc:docMk/>
            <pc:sldMk cId="3972236994" sldId="619"/>
            <ac:spMk id="8" creationId="{801EF893-4611-26EF-1B3B-BA947C43A67F}"/>
          </ac:spMkLst>
        </pc:spChg>
        <pc:graphicFrameChg chg="add mod modGraphic">
          <ac:chgData name="Berger, Ernestine" userId="d2f47239-cdad-4c78-8783-4c1a94fe157a" providerId="ADAL" clId="{38FB7C20-1930-4807-9B1E-1842C426566C}" dt="2022-06-21T19:09:06.762" v="604" actId="1076"/>
          <ac:graphicFrameMkLst>
            <pc:docMk/>
            <pc:sldMk cId="3972236994" sldId="619"/>
            <ac:graphicFrameMk id="2" creationId="{BFB9C0AA-0AF5-4559-2751-8671F9C9757C}"/>
          </ac:graphicFrameMkLst>
        </pc:graphicFrameChg>
        <pc:graphicFrameChg chg="del">
          <ac:chgData name="Berger, Ernestine" userId="d2f47239-cdad-4c78-8783-4c1a94fe157a" providerId="ADAL" clId="{38FB7C20-1930-4807-9B1E-1842C426566C}" dt="2022-06-21T19:06:07.551" v="569" actId="478"/>
          <ac:graphicFrameMkLst>
            <pc:docMk/>
            <pc:sldMk cId="3972236994" sldId="619"/>
            <ac:graphicFrameMk id="6" creationId="{00000000-0000-0000-0000-000000000000}"/>
          </ac:graphicFrameMkLst>
        </pc:graphicFrameChg>
      </pc:sldChg>
    </pc:docChg>
  </pc:docChgLst>
  <pc:docChgLst>
    <pc:chgData name="Berger, Ernestine" userId="d2f47239-cdad-4c78-8783-4c1a94fe157a" providerId="ADAL" clId="{C9090672-3563-40BB-9302-597A1700AB8F}"/>
    <pc:docChg chg="undo redo custSel addSld delSld modSld sldOrd">
      <pc:chgData name="Berger, Ernestine" userId="d2f47239-cdad-4c78-8783-4c1a94fe157a" providerId="ADAL" clId="{C9090672-3563-40BB-9302-597A1700AB8F}" dt="2023-01-19T14:47:26.003" v="12122" actId="20577"/>
      <pc:docMkLst>
        <pc:docMk/>
      </pc:docMkLst>
      <pc:sldChg chg="modSp mod">
        <pc:chgData name="Berger, Ernestine" userId="d2f47239-cdad-4c78-8783-4c1a94fe157a" providerId="ADAL" clId="{C9090672-3563-40BB-9302-597A1700AB8F}" dt="2023-01-19T14:17:24.427" v="11757" actId="20577"/>
        <pc:sldMkLst>
          <pc:docMk/>
          <pc:sldMk cId="0" sldId="256"/>
        </pc:sldMkLst>
        <pc:spChg chg="mod">
          <ac:chgData name="Berger, Ernestine" userId="d2f47239-cdad-4c78-8783-4c1a94fe157a" providerId="ADAL" clId="{C9090672-3563-40BB-9302-597A1700AB8F}" dt="2023-01-19T14:17:24.427" v="11757" actId="20577"/>
          <ac:spMkLst>
            <pc:docMk/>
            <pc:sldMk cId="0" sldId="256"/>
            <ac:spMk id="7" creationId="{00000000-0000-0000-0000-000000000000}"/>
          </ac:spMkLst>
        </pc:spChg>
      </pc:sldChg>
      <pc:sldChg chg="del">
        <pc:chgData name="Berger, Ernestine" userId="d2f47239-cdad-4c78-8783-4c1a94fe157a" providerId="ADAL" clId="{C9090672-3563-40BB-9302-597A1700AB8F}" dt="2023-01-18T22:23:27.114" v="10247" actId="47"/>
        <pc:sldMkLst>
          <pc:docMk/>
          <pc:sldMk cId="3698244903" sldId="531"/>
        </pc:sldMkLst>
      </pc:sldChg>
      <pc:sldChg chg="del">
        <pc:chgData name="Berger, Ernestine" userId="d2f47239-cdad-4c78-8783-4c1a94fe157a" providerId="ADAL" clId="{C9090672-3563-40BB-9302-597A1700AB8F}" dt="2023-01-18T14:23:33.683" v="4430" actId="47"/>
        <pc:sldMkLst>
          <pc:docMk/>
          <pc:sldMk cId="3234669109" sldId="575"/>
        </pc:sldMkLst>
      </pc:sldChg>
      <pc:sldChg chg="del">
        <pc:chgData name="Berger, Ernestine" userId="d2f47239-cdad-4c78-8783-4c1a94fe157a" providerId="ADAL" clId="{C9090672-3563-40BB-9302-597A1700AB8F}" dt="2023-01-18T21:46:42.466" v="9378" actId="47"/>
        <pc:sldMkLst>
          <pc:docMk/>
          <pc:sldMk cId="303879300" sldId="576"/>
        </pc:sldMkLst>
      </pc:sldChg>
      <pc:sldChg chg="del">
        <pc:chgData name="Berger, Ernestine" userId="d2f47239-cdad-4c78-8783-4c1a94fe157a" providerId="ADAL" clId="{C9090672-3563-40BB-9302-597A1700AB8F}" dt="2023-01-18T22:22:36.431" v="10235" actId="47"/>
        <pc:sldMkLst>
          <pc:docMk/>
          <pc:sldMk cId="1476404302" sldId="577"/>
        </pc:sldMkLst>
      </pc:sldChg>
      <pc:sldChg chg="del">
        <pc:chgData name="Berger, Ernestine" userId="d2f47239-cdad-4c78-8783-4c1a94fe157a" providerId="ADAL" clId="{C9090672-3563-40BB-9302-597A1700AB8F}" dt="2023-01-18T14:23:18.033" v="4426" actId="47"/>
        <pc:sldMkLst>
          <pc:docMk/>
          <pc:sldMk cId="593775369" sldId="578"/>
        </pc:sldMkLst>
      </pc:sldChg>
      <pc:sldChg chg="del">
        <pc:chgData name="Berger, Ernestine" userId="d2f47239-cdad-4c78-8783-4c1a94fe157a" providerId="ADAL" clId="{C9090672-3563-40BB-9302-597A1700AB8F}" dt="2023-01-18T14:23:21.632" v="4427" actId="47"/>
        <pc:sldMkLst>
          <pc:docMk/>
          <pc:sldMk cId="2711542686" sldId="579"/>
        </pc:sldMkLst>
      </pc:sldChg>
      <pc:sldChg chg="del">
        <pc:chgData name="Berger, Ernestine" userId="d2f47239-cdad-4c78-8783-4c1a94fe157a" providerId="ADAL" clId="{C9090672-3563-40BB-9302-597A1700AB8F}" dt="2023-01-18T22:22:40.821" v="10236" actId="47"/>
        <pc:sldMkLst>
          <pc:docMk/>
          <pc:sldMk cId="3854325810" sldId="580"/>
        </pc:sldMkLst>
      </pc:sldChg>
      <pc:sldChg chg="del">
        <pc:chgData name="Berger, Ernestine" userId="d2f47239-cdad-4c78-8783-4c1a94fe157a" providerId="ADAL" clId="{C9090672-3563-40BB-9302-597A1700AB8F}" dt="2023-01-19T14:12:00.978" v="11619" actId="47"/>
        <pc:sldMkLst>
          <pc:docMk/>
          <pc:sldMk cId="3182700625" sldId="581"/>
        </pc:sldMkLst>
      </pc:sldChg>
      <pc:sldChg chg="del">
        <pc:chgData name="Berger, Ernestine" userId="d2f47239-cdad-4c78-8783-4c1a94fe157a" providerId="ADAL" clId="{C9090672-3563-40BB-9302-597A1700AB8F}" dt="2023-01-18T22:22:48.393" v="10237" actId="47"/>
        <pc:sldMkLst>
          <pc:docMk/>
          <pc:sldMk cId="1544876233" sldId="582"/>
        </pc:sldMkLst>
      </pc:sldChg>
      <pc:sldChg chg="del">
        <pc:chgData name="Berger, Ernestine" userId="d2f47239-cdad-4c78-8783-4c1a94fe157a" providerId="ADAL" clId="{C9090672-3563-40BB-9302-597A1700AB8F}" dt="2023-01-18T22:22:51.362" v="10238" actId="47"/>
        <pc:sldMkLst>
          <pc:docMk/>
          <pc:sldMk cId="3686627533" sldId="583"/>
        </pc:sldMkLst>
      </pc:sldChg>
      <pc:sldChg chg="del">
        <pc:chgData name="Berger, Ernestine" userId="d2f47239-cdad-4c78-8783-4c1a94fe157a" providerId="ADAL" clId="{C9090672-3563-40BB-9302-597A1700AB8F}" dt="2023-01-18T14:23:29.040" v="4429" actId="47"/>
        <pc:sldMkLst>
          <pc:docMk/>
          <pc:sldMk cId="3036814682" sldId="584"/>
        </pc:sldMkLst>
      </pc:sldChg>
      <pc:sldChg chg="del">
        <pc:chgData name="Berger, Ernestine" userId="d2f47239-cdad-4c78-8783-4c1a94fe157a" providerId="ADAL" clId="{C9090672-3563-40BB-9302-597A1700AB8F}" dt="2023-01-18T22:22:54.087" v="10239" actId="47"/>
        <pc:sldMkLst>
          <pc:docMk/>
          <pc:sldMk cId="206519578" sldId="585"/>
        </pc:sldMkLst>
      </pc:sldChg>
      <pc:sldChg chg="del">
        <pc:chgData name="Berger, Ernestine" userId="d2f47239-cdad-4c78-8783-4c1a94fe157a" providerId="ADAL" clId="{C9090672-3563-40BB-9302-597A1700AB8F}" dt="2023-01-18T22:22:57.897" v="10240" actId="47"/>
        <pc:sldMkLst>
          <pc:docMk/>
          <pc:sldMk cId="1832074396" sldId="586"/>
        </pc:sldMkLst>
      </pc:sldChg>
      <pc:sldChg chg="del">
        <pc:chgData name="Berger, Ernestine" userId="d2f47239-cdad-4c78-8783-4c1a94fe157a" providerId="ADAL" clId="{C9090672-3563-40BB-9302-597A1700AB8F}" dt="2023-01-19T14:12:02.661" v="11620" actId="47"/>
        <pc:sldMkLst>
          <pc:docMk/>
          <pc:sldMk cId="3483731082" sldId="587"/>
        </pc:sldMkLst>
      </pc:sldChg>
      <pc:sldChg chg="del">
        <pc:chgData name="Berger, Ernestine" userId="d2f47239-cdad-4c78-8783-4c1a94fe157a" providerId="ADAL" clId="{C9090672-3563-40BB-9302-597A1700AB8F}" dt="2023-01-18T22:23:14.203" v="10241" actId="47"/>
        <pc:sldMkLst>
          <pc:docMk/>
          <pc:sldMk cId="2745935022" sldId="588"/>
        </pc:sldMkLst>
      </pc:sldChg>
      <pc:sldChg chg="del">
        <pc:chgData name="Berger, Ernestine" userId="d2f47239-cdad-4c78-8783-4c1a94fe157a" providerId="ADAL" clId="{C9090672-3563-40BB-9302-597A1700AB8F}" dt="2023-01-18T22:23:16.032" v="10242" actId="47"/>
        <pc:sldMkLst>
          <pc:docMk/>
          <pc:sldMk cId="4291337572" sldId="589"/>
        </pc:sldMkLst>
      </pc:sldChg>
      <pc:sldChg chg="del">
        <pc:chgData name="Berger, Ernestine" userId="d2f47239-cdad-4c78-8783-4c1a94fe157a" providerId="ADAL" clId="{C9090672-3563-40BB-9302-597A1700AB8F}" dt="2023-01-18T14:23:42.921" v="4433" actId="47"/>
        <pc:sldMkLst>
          <pc:docMk/>
          <pc:sldMk cId="2918472092" sldId="590"/>
        </pc:sldMkLst>
      </pc:sldChg>
      <pc:sldChg chg="del">
        <pc:chgData name="Berger, Ernestine" userId="d2f47239-cdad-4c78-8783-4c1a94fe157a" providerId="ADAL" clId="{C9090672-3563-40BB-9302-597A1700AB8F}" dt="2023-01-17T17:24:13.928" v="2982" actId="47"/>
        <pc:sldMkLst>
          <pc:docMk/>
          <pc:sldMk cId="481817229" sldId="591"/>
        </pc:sldMkLst>
      </pc:sldChg>
      <pc:sldChg chg="del">
        <pc:chgData name="Berger, Ernestine" userId="d2f47239-cdad-4c78-8783-4c1a94fe157a" providerId="ADAL" clId="{C9090672-3563-40BB-9302-597A1700AB8F}" dt="2023-01-18T14:23:45.895" v="4434" actId="47"/>
        <pc:sldMkLst>
          <pc:docMk/>
          <pc:sldMk cId="2548098366" sldId="593"/>
        </pc:sldMkLst>
      </pc:sldChg>
      <pc:sldChg chg="del">
        <pc:chgData name="Berger, Ernestine" userId="d2f47239-cdad-4c78-8783-4c1a94fe157a" providerId="ADAL" clId="{C9090672-3563-40BB-9302-597A1700AB8F}" dt="2023-01-18T14:23:59.038" v="4440" actId="47"/>
        <pc:sldMkLst>
          <pc:docMk/>
          <pc:sldMk cId="1447312859" sldId="594"/>
        </pc:sldMkLst>
      </pc:sldChg>
      <pc:sldChg chg="del">
        <pc:chgData name="Berger, Ernestine" userId="d2f47239-cdad-4c78-8783-4c1a94fe157a" providerId="ADAL" clId="{C9090672-3563-40BB-9302-597A1700AB8F}" dt="2023-01-18T14:23:53.423" v="4437" actId="47"/>
        <pc:sldMkLst>
          <pc:docMk/>
          <pc:sldMk cId="299835547" sldId="598"/>
        </pc:sldMkLst>
      </pc:sldChg>
      <pc:sldChg chg="addSp delSp modSp mod">
        <pc:chgData name="Berger, Ernestine" userId="d2f47239-cdad-4c78-8783-4c1a94fe157a" providerId="ADAL" clId="{C9090672-3563-40BB-9302-597A1700AB8F}" dt="2023-01-18T14:15:23.331" v="4425" actId="1076"/>
        <pc:sldMkLst>
          <pc:docMk/>
          <pc:sldMk cId="3761649204" sldId="599"/>
        </pc:sldMkLst>
        <pc:spChg chg="mod">
          <ac:chgData name="Berger, Ernestine" userId="d2f47239-cdad-4c78-8783-4c1a94fe157a" providerId="ADAL" clId="{C9090672-3563-40BB-9302-597A1700AB8F}" dt="2023-01-18T14:13:54.049" v="4405" actId="1076"/>
          <ac:spMkLst>
            <pc:docMk/>
            <pc:sldMk cId="3761649204" sldId="599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7T17:22:57.166" v="2974" actId="20577"/>
          <ac:spMkLst>
            <pc:docMk/>
            <pc:sldMk cId="3761649204" sldId="599"/>
            <ac:spMk id="71683" creationId="{00000000-0000-0000-0000-000000000000}"/>
          </ac:spMkLst>
        </pc:spChg>
        <pc:graphicFrameChg chg="add mod">
          <ac:chgData name="Berger, Ernestine" userId="d2f47239-cdad-4c78-8783-4c1a94fe157a" providerId="ADAL" clId="{C9090672-3563-40BB-9302-597A1700AB8F}" dt="2023-01-18T14:15:23.331" v="4425" actId="1076"/>
          <ac:graphicFrameMkLst>
            <pc:docMk/>
            <pc:sldMk cId="3761649204" sldId="599"/>
            <ac:graphicFrameMk id="2" creationId="{553AC10C-F85A-B8F0-7B24-9323E4097008}"/>
          </ac:graphicFrameMkLst>
        </pc:graphicFrameChg>
        <pc:graphicFrameChg chg="del">
          <ac:chgData name="Berger, Ernestine" userId="d2f47239-cdad-4c78-8783-4c1a94fe157a" providerId="ADAL" clId="{C9090672-3563-40BB-9302-597A1700AB8F}" dt="2023-01-17T17:21:59.850" v="2894" actId="478"/>
          <ac:graphicFrameMkLst>
            <pc:docMk/>
            <pc:sldMk cId="3761649204" sldId="599"/>
            <ac:graphicFrameMk id="8" creationId="{00000000-0000-0000-0000-000000000000}"/>
          </ac:graphicFrameMkLst>
        </pc:graphicFrameChg>
      </pc:sldChg>
      <pc:sldChg chg="del">
        <pc:chgData name="Berger, Ernestine" userId="d2f47239-cdad-4c78-8783-4c1a94fe157a" providerId="ADAL" clId="{C9090672-3563-40BB-9302-597A1700AB8F}" dt="2023-01-18T21:46:22.527" v="9377" actId="47"/>
        <pc:sldMkLst>
          <pc:docMk/>
          <pc:sldMk cId="2928698240" sldId="602"/>
        </pc:sldMkLst>
      </pc:sldChg>
      <pc:sldChg chg="del">
        <pc:chgData name="Berger, Ernestine" userId="d2f47239-cdad-4c78-8783-4c1a94fe157a" providerId="ADAL" clId="{C9090672-3563-40BB-9302-597A1700AB8F}" dt="2023-01-18T22:23:24.944" v="10246" actId="47"/>
        <pc:sldMkLst>
          <pc:docMk/>
          <pc:sldMk cId="1737365429" sldId="603"/>
        </pc:sldMkLst>
      </pc:sldChg>
      <pc:sldChg chg="del">
        <pc:chgData name="Berger, Ernestine" userId="d2f47239-cdad-4c78-8783-4c1a94fe157a" providerId="ADAL" clId="{C9090672-3563-40BB-9302-597A1700AB8F}" dt="2023-01-18T14:23:51.779" v="4436" actId="47"/>
        <pc:sldMkLst>
          <pc:docMk/>
          <pc:sldMk cId="2516553336" sldId="604"/>
        </pc:sldMkLst>
      </pc:sldChg>
      <pc:sldChg chg="del">
        <pc:chgData name="Berger, Ernestine" userId="d2f47239-cdad-4c78-8783-4c1a94fe157a" providerId="ADAL" clId="{C9090672-3563-40BB-9302-597A1700AB8F}" dt="2023-01-18T14:23:56.428" v="4438" actId="47"/>
        <pc:sldMkLst>
          <pc:docMk/>
          <pc:sldMk cId="3497877666" sldId="605"/>
        </pc:sldMkLst>
      </pc:sldChg>
      <pc:sldChg chg="del">
        <pc:chgData name="Berger, Ernestine" userId="d2f47239-cdad-4c78-8783-4c1a94fe157a" providerId="ADAL" clId="{C9090672-3563-40BB-9302-597A1700AB8F}" dt="2023-01-18T21:46:20.209" v="9376" actId="47"/>
        <pc:sldMkLst>
          <pc:docMk/>
          <pc:sldMk cId="3035204669" sldId="606"/>
        </pc:sldMkLst>
      </pc:sldChg>
      <pc:sldChg chg="del">
        <pc:chgData name="Berger, Ernestine" userId="d2f47239-cdad-4c78-8783-4c1a94fe157a" providerId="ADAL" clId="{C9090672-3563-40BB-9302-597A1700AB8F}" dt="2023-01-18T22:23:18.631" v="10243" actId="47"/>
        <pc:sldMkLst>
          <pc:docMk/>
          <pc:sldMk cId="3336388291" sldId="607"/>
        </pc:sldMkLst>
      </pc:sldChg>
      <pc:sldChg chg="del">
        <pc:chgData name="Berger, Ernestine" userId="d2f47239-cdad-4c78-8783-4c1a94fe157a" providerId="ADAL" clId="{C9090672-3563-40BB-9302-597A1700AB8F}" dt="2023-01-18T22:23:23.394" v="10245" actId="47"/>
        <pc:sldMkLst>
          <pc:docMk/>
          <pc:sldMk cId="2225353378" sldId="609"/>
        </pc:sldMkLst>
      </pc:sldChg>
      <pc:sldChg chg="del">
        <pc:chgData name="Berger, Ernestine" userId="d2f47239-cdad-4c78-8783-4c1a94fe157a" providerId="ADAL" clId="{C9090672-3563-40BB-9302-597A1700AB8F}" dt="2023-01-18T22:23:29.238" v="10248" actId="47"/>
        <pc:sldMkLst>
          <pc:docMk/>
          <pc:sldMk cId="2056342496" sldId="610"/>
        </pc:sldMkLst>
      </pc:sldChg>
      <pc:sldChg chg="del">
        <pc:chgData name="Berger, Ernestine" userId="d2f47239-cdad-4c78-8783-4c1a94fe157a" providerId="ADAL" clId="{C9090672-3563-40BB-9302-597A1700AB8F}" dt="2023-01-18T14:23:57.668" v="4439" actId="47"/>
        <pc:sldMkLst>
          <pc:docMk/>
          <pc:sldMk cId="4273214177" sldId="611"/>
        </pc:sldMkLst>
      </pc:sldChg>
      <pc:sldChg chg="del">
        <pc:chgData name="Berger, Ernestine" userId="d2f47239-cdad-4c78-8783-4c1a94fe157a" providerId="ADAL" clId="{C9090672-3563-40BB-9302-597A1700AB8F}" dt="2023-01-18T17:00:25.426" v="6960" actId="47"/>
        <pc:sldMkLst>
          <pc:docMk/>
          <pc:sldMk cId="923085248" sldId="612"/>
        </pc:sldMkLst>
      </pc:sldChg>
      <pc:sldChg chg="del">
        <pc:chgData name="Berger, Ernestine" userId="d2f47239-cdad-4c78-8783-4c1a94fe157a" providerId="ADAL" clId="{C9090672-3563-40BB-9302-597A1700AB8F}" dt="2023-01-17T17:20:33.403" v="2856" actId="47"/>
        <pc:sldMkLst>
          <pc:docMk/>
          <pc:sldMk cId="492407037" sldId="613"/>
        </pc:sldMkLst>
      </pc:sldChg>
      <pc:sldChg chg="del">
        <pc:chgData name="Berger, Ernestine" userId="d2f47239-cdad-4c78-8783-4c1a94fe157a" providerId="ADAL" clId="{C9090672-3563-40BB-9302-597A1700AB8F}" dt="2023-01-18T14:23:27.164" v="4428" actId="47"/>
        <pc:sldMkLst>
          <pc:docMk/>
          <pc:sldMk cId="3505311385" sldId="614"/>
        </pc:sldMkLst>
      </pc:sldChg>
      <pc:sldChg chg="del">
        <pc:chgData name="Berger, Ernestine" userId="d2f47239-cdad-4c78-8783-4c1a94fe157a" providerId="ADAL" clId="{C9090672-3563-40BB-9302-597A1700AB8F}" dt="2023-01-18T14:23:35.325" v="4431" actId="47"/>
        <pc:sldMkLst>
          <pc:docMk/>
          <pc:sldMk cId="3368937757" sldId="615"/>
        </pc:sldMkLst>
      </pc:sldChg>
      <pc:sldChg chg="del">
        <pc:chgData name="Berger, Ernestine" userId="d2f47239-cdad-4c78-8783-4c1a94fe157a" providerId="ADAL" clId="{C9090672-3563-40BB-9302-597A1700AB8F}" dt="2023-01-18T14:23:39.155" v="4432" actId="47"/>
        <pc:sldMkLst>
          <pc:docMk/>
          <pc:sldMk cId="2908082478" sldId="616"/>
        </pc:sldMkLst>
      </pc:sldChg>
      <pc:sldChg chg="del">
        <pc:chgData name="Berger, Ernestine" userId="d2f47239-cdad-4c78-8783-4c1a94fe157a" providerId="ADAL" clId="{C9090672-3563-40BB-9302-597A1700AB8F}" dt="2023-01-18T22:23:20.982" v="10244" actId="47"/>
        <pc:sldMkLst>
          <pc:docMk/>
          <pc:sldMk cId="1646988376" sldId="617"/>
        </pc:sldMkLst>
      </pc:sldChg>
      <pc:sldChg chg="del">
        <pc:chgData name="Berger, Ernestine" userId="d2f47239-cdad-4c78-8783-4c1a94fe157a" providerId="ADAL" clId="{C9090672-3563-40BB-9302-597A1700AB8F}" dt="2023-01-18T14:23:47.712" v="4435" actId="47"/>
        <pc:sldMkLst>
          <pc:docMk/>
          <pc:sldMk cId="55996422" sldId="618"/>
        </pc:sldMkLst>
      </pc:sldChg>
      <pc:sldChg chg="del">
        <pc:chgData name="Berger, Ernestine" userId="d2f47239-cdad-4c78-8783-4c1a94fe157a" providerId="ADAL" clId="{C9090672-3563-40BB-9302-597A1700AB8F}" dt="2023-01-18T22:23:31.270" v="10249" actId="47"/>
        <pc:sldMkLst>
          <pc:docMk/>
          <pc:sldMk cId="3972236994" sldId="619"/>
        </pc:sldMkLst>
      </pc:sldChg>
      <pc:sldChg chg="modSp add mod ord">
        <pc:chgData name="Berger, Ernestine" userId="d2f47239-cdad-4c78-8783-4c1a94fe157a" providerId="ADAL" clId="{C9090672-3563-40BB-9302-597A1700AB8F}" dt="2023-01-19T14:19:32.864" v="11780" actId="20577"/>
        <pc:sldMkLst>
          <pc:docMk/>
          <pc:sldMk cId="3072774080" sldId="620"/>
        </pc:sldMkLst>
        <pc:spChg chg="mod">
          <ac:chgData name="Berger, Ernestine" userId="d2f47239-cdad-4c78-8783-4c1a94fe157a" providerId="ADAL" clId="{C9090672-3563-40BB-9302-597A1700AB8F}" dt="2023-01-19T14:19:32.864" v="11780" actId="20577"/>
          <ac:spMkLst>
            <pc:docMk/>
            <pc:sldMk cId="3072774080" sldId="620"/>
            <ac:spMk id="6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7T16:31:14.459" v="1421" actId="255"/>
          <ac:spMkLst>
            <pc:docMk/>
            <pc:sldMk cId="3072774080" sldId="620"/>
            <ac:spMk id="71683" creationId="{00000000-0000-0000-0000-000000000000}"/>
          </ac:spMkLst>
        </pc:spChg>
      </pc:sldChg>
      <pc:sldChg chg="addSp delSp modSp add mod">
        <pc:chgData name="Berger, Ernestine" userId="d2f47239-cdad-4c78-8783-4c1a94fe157a" providerId="ADAL" clId="{C9090672-3563-40BB-9302-597A1700AB8F}" dt="2023-01-19T14:21:34.827" v="11781" actId="6549"/>
        <pc:sldMkLst>
          <pc:docMk/>
          <pc:sldMk cId="3934885674" sldId="621"/>
        </pc:sldMkLst>
        <pc:spChg chg="mod">
          <ac:chgData name="Berger, Ernestine" userId="d2f47239-cdad-4c78-8783-4c1a94fe157a" providerId="ADAL" clId="{C9090672-3563-40BB-9302-597A1700AB8F}" dt="2023-01-19T14:21:34.827" v="11781" actId="6549"/>
          <ac:spMkLst>
            <pc:docMk/>
            <pc:sldMk cId="3934885674" sldId="621"/>
            <ac:spMk id="6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7T16:34:08.668" v="1486" actId="20577"/>
          <ac:spMkLst>
            <pc:docMk/>
            <pc:sldMk cId="3934885674" sldId="621"/>
            <ac:spMk id="71683" creationId="{00000000-0000-0000-0000-000000000000}"/>
          </ac:spMkLst>
        </pc:spChg>
        <pc:graphicFrameChg chg="add del mod modGraphic">
          <ac:chgData name="Berger, Ernestine" userId="d2f47239-cdad-4c78-8783-4c1a94fe157a" providerId="ADAL" clId="{C9090672-3563-40BB-9302-597A1700AB8F}" dt="2023-01-18T13:49:58.272" v="3455" actId="478"/>
          <ac:graphicFrameMkLst>
            <pc:docMk/>
            <pc:sldMk cId="3934885674" sldId="621"/>
            <ac:graphicFrameMk id="2" creationId="{2A61F875-D4C6-952E-2D90-99DB6E17A0AC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9T14:22:34.331" v="11813" actId="20577"/>
        <pc:sldMkLst>
          <pc:docMk/>
          <pc:sldMk cId="4241015286" sldId="622"/>
        </pc:sldMkLst>
        <pc:spChg chg="del mod">
          <ac:chgData name="Berger, Ernestine" userId="d2f47239-cdad-4c78-8783-4c1a94fe157a" providerId="ADAL" clId="{C9090672-3563-40BB-9302-597A1700AB8F}" dt="2023-01-18T14:04:11.915" v="4224" actId="478"/>
          <ac:spMkLst>
            <pc:docMk/>
            <pc:sldMk cId="4241015286" sldId="622"/>
            <ac:spMk id="6" creationId="{00000000-0000-0000-0000-000000000000}"/>
          </ac:spMkLst>
        </pc:spChg>
        <pc:spChg chg="add mod">
          <ac:chgData name="Berger, Ernestine" userId="d2f47239-cdad-4c78-8783-4c1a94fe157a" providerId="ADAL" clId="{C9090672-3563-40BB-9302-597A1700AB8F}" dt="2023-01-18T14:06:55.867" v="4322" actId="1076"/>
          <ac:spMkLst>
            <pc:docMk/>
            <pc:sldMk cId="4241015286" sldId="622"/>
            <ac:spMk id="7" creationId="{5803D498-6B86-417B-B307-DB26E5F59747}"/>
          </ac:spMkLst>
        </pc:spChg>
        <pc:spChg chg="mod">
          <ac:chgData name="Berger, Ernestine" userId="d2f47239-cdad-4c78-8783-4c1a94fe157a" providerId="ADAL" clId="{C9090672-3563-40BB-9302-597A1700AB8F}" dt="2023-01-19T14:22:10.813" v="11799" actId="20577"/>
          <ac:spMkLst>
            <pc:docMk/>
            <pc:sldMk cId="4241015286" sldId="622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C9090672-3563-40BB-9302-597A1700AB8F}" dt="2023-01-17T17:17:12.280" v="2831" actId="478"/>
          <ac:graphicFrameMkLst>
            <pc:docMk/>
            <pc:sldMk cId="4241015286" sldId="622"/>
            <ac:graphicFrameMk id="2" creationId="{2A61F875-D4C6-952E-2D90-99DB6E17A0AC}"/>
          </ac:graphicFrameMkLst>
        </pc:graphicFrameChg>
        <pc:graphicFrameChg chg="add del mod">
          <ac:chgData name="Berger, Ernestine" userId="d2f47239-cdad-4c78-8783-4c1a94fe157a" providerId="ADAL" clId="{C9090672-3563-40BB-9302-597A1700AB8F}" dt="2023-01-18T14:05:05.968" v="4228" actId="478"/>
          <ac:graphicFrameMkLst>
            <pc:docMk/>
            <pc:sldMk cId="4241015286" sldId="622"/>
            <ac:graphicFrameMk id="3" creationId="{BC8C2FF2-A4CC-5580-EF93-B2FD0F428447}"/>
          </ac:graphicFrameMkLst>
        </pc:graphicFrameChg>
        <pc:graphicFrameChg chg="add mod modGraphic">
          <ac:chgData name="Berger, Ernestine" userId="d2f47239-cdad-4c78-8783-4c1a94fe157a" providerId="ADAL" clId="{C9090672-3563-40BB-9302-597A1700AB8F}" dt="2023-01-19T14:22:34.331" v="11813" actId="20577"/>
          <ac:graphicFrameMkLst>
            <pc:docMk/>
            <pc:sldMk cId="4241015286" sldId="622"/>
            <ac:graphicFrameMk id="5" creationId="{373E38A7-684F-0081-EE11-0355BC54F060}"/>
          </ac:graphicFrameMkLst>
        </pc:graphicFrameChg>
      </pc:sldChg>
      <pc:sldChg chg="modSp add mod">
        <pc:chgData name="Berger, Ernestine" userId="d2f47239-cdad-4c78-8783-4c1a94fe157a" providerId="ADAL" clId="{C9090672-3563-40BB-9302-597A1700AB8F}" dt="2023-01-19T14:21:57.723" v="11784" actId="20577"/>
        <pc:sldMkLst>
          <pc:docMk/>
          <pc:sldMk cId="3338133212" sldId="623"/>
        </pc:sldMkLst>
        <pc:spChg chg="mod">
          <ac:chgData name="Berger, Ernestine" userId="d2f47239-cdad-4c78-8783-4c1a94fe157a" providerId="ADAL" clId="{C9090672-3563-40BB-9302-597A1700AB8F}" dt="2023-01-19T14:21:57.723" v="11784" actId="20577"/>
          <ac:spMkLst>
            <pc:docMk/>
            <pc:sldMk cId="3338133212" sldId="623"/>
            <ac:spMk id="6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8T14:03:57.143" v="4223" actId="1076"/>
          <ac:graphicFrameMkLst>
            <pc:docMk/>
            <pc:sldMk cId="3338133212" sldId="623"/>
            <ac:graphicFrameMk id="2" creationId="{2A61F875-D4C6-952E-2D90-99DB6E17A0AC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9T14:23:08.092" v="11816" actId="14100"/>
        <pc:sldMkLst>
          <pc:docMk/>
          <pc:sldMk cId="752665241" sldId="624"/>
        </pc:sldMkLst>
        <pc:spChg chg="mod">
          <ac:chgData name="Berger, Ernestine" userId="d2f47239-cdad-4c78-8783-4c1a94fe157a" providerId="ADAL" clId="{C9090672-3563-40BB-9302-597A1700AB8F}" dt="2023-01-18T14:07:57.080" v="4404" actId="20577"/>
          <ac:spMkLst>
            <pc:docMk/>
            <pc:sldMk cId="752665241" sldId="624"/>
            <ac:spMk id="7" creationId="{5803D498-6B86-417B-B307-DB26E5F59747}"/>
          </ac:spMkLst>
        </pc:spChg>
        <pc:spChg chg="mod">
          <ac:chgData name="Berger, Ernestine" userId="d2f47239-cdad-4c78-8783-4c1a94fe157a" providerId="ADAL" clId="{C9090672-3563-40BB-9302-597A1700AB8F}" dt="2023-01-19T12:16:13.360" v="10261" actId="20577"/>
          <ac:spMkLst>
            <pc:docMk/>
            <pc:sldMk cId="752665241" sldId="624"/>
            <ac:spMk id="71683" creationId="{00000000-0000-0000-0000-000000000000}"/>
          </ac:spMkLst>
        </pc:spChg>
        <pc:graphicFrameChg chg="add mod modGraphic">
          <ac:chgData name="Berger, Ernestine" userId="d2f47239-cdad-4c78-8783-4c1a94fe157a" providerId="ADAL" clId="{C9090672-3563-40BB-9302-597A1700AB8F}" dt="2023-01-19T14:23:08.092" v="11816" actId="14100"/>
          <ac:graphicFrameMkLst>
            <pc:docMk/>
            <pc:sldMk cId="752665241" sldId="624"/>
            <ac:graphicFrameMk id="2" creationId="{5E040878-DDA3-A6CB-AF07-FDCDDBE1C3D8}"/>
          </ac:graphicFrameMkLst>
        </pc:graphicFrameChg>
        <pc:graphicFrameChg chg="del">
          <ac:chgData name="Berger, Ernestine" userId="d2f47239-cdad-4c78-8783-4c1a94fe157a" providerId="ADAL" clId="{C9090672-3563-40BB-9302-597A1700AB8F}" dt="2023-01-18T14:07:29.517" v="4324" actId="478"/>
          <ac:graphicFrameMkLst>
            <pc:docMk/>
            <pc:sldMk cId="752665241" sldId="624"/>
            <ac:graphicFrameMk id="5" creationId="{373E38A7-684F-0081-EE11-0355BC54F060}"/>
          </ac:graphicFrameMkLst>
        </pc:graphicFrameChg>
      </pc:sldChg>
      <pc:sldChg chg="addSp modSp add mod">
        <pc:chgData name="Berger, Ernestine" userId="d2f47239-cdad-4c78-8783-4c1a94fe157a" providerId="ADAL" clId="{C9090672-3563-40BB-9302-597A1700AB8F}" dt="2023-01-19T14:25:47.369" v="11825" actId="20577"/>
        <pc:sldMkLst>
          <pc:docMk/>
          <pc:sldMk cId="1207947549" sldId="625"/>
        </pc:sldMkLst>
        <pc:spChg chg="add mod">
          <ac:chgData name="Berger, Ernestine" userId="d2f47239-cdad-4c78-8783-4c1a94fe157a" providerId="ADAL" clId="{C9090672-3563-40BB-9302-597A1700AB8F}" dt="2023-01-18T14:30:55.315" v="4782" actId="1076"/>
          <ac:spMkLst>
            <pc:docMk/>
            <pc:sldMk cId="1207947549" sldId="625"/>
            <ac:spMk id="3" creationId="{05FCDD5D-CAB8-3B8D-1FF6-53DBB87CF944}"/>
          </ac:spMkLst>
        </pc:spChg>
        <pc:spChg chg="add mod">
          <ac:chgData name="Berger, Ernestine" userId="d2f47239-cdad-4c78-8783-4c1a94fe157a" providerId="ADAL" clId="{C9090672-3563-40BB-9302-597A1700AB8F}" dt="2023-01-18T14:37:16.039" v="4972" actId="1076"/>
          <ac:spMkLst>
            <pc:docMk/>
            <pc:sldMk cId="1207947549" sldId="625"/>
            <ac:spMk id="6" creationId="{EFB9B151-A86E-2064-A59F-BB72152B6258}"/>
          </ac:spMkLst>
        </pc:spChg>
        <pc:spChg chg="mod">
          <ac:chgData name="Berger, Ernestine" userId="d2f47239-cdad-4c78-8783-4c1a94fe157a" providerId="ADAL" clId="{C9090672-3563-40BB-9302-597A1700AB8F}" dt="2023-01-19T14:25:47.369" v="11825" actId="20577"/>
          <ac:spMkLst>
            <pc:docMk/>
            <pc:sldMk cId="1207947549" sldId="625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8T14:26:17.496" v="4726" actId="313"/>
          <ac:spMkLst>
            <pc:docMk/>
            <pc:sldMk cId="1207947549" sldId="625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8T14:30:46.698" v="4781"/>
          <ac:graphicFrameMkLst>
            <pc:docMk/>
            <pc:sldMk cId="1207947549" sldId="625"/>
            <ac:graphicFrameMk id="2" creationId="{553AC10C-F85A-B8F0-7B24-9323E4097008}"/>
          </ac:graphicFrameMkLst>
        </pc:graphicFrameChg>
        <pc:graphicFrameChg chg="add mod">
          <ac:chgData name="Berger, Ernestine" userId="d2f47239-cdad-4c78-8783-4c1a94fe157a" providerId="ADAL" clId="{C9090672-3563-40BB-9302-597A1700AB8F}" dt="2023-01-18T14:35:30.315" v="4854" actId="1076"/>
          <ac:graphicFrameMkLst>
            <pc:docMk/>
            <pc:sldMk cId="1207947549" sldId="625"/>
            <ac:graphicFrameMk id="5" creationId="{3FF83D32-8EA1-448E-4A53-B6313539BB2B}"/>
          </ac:graphicFrameMkLst>
        </pc:graphicFrameChg>
      </pc:sldChg>
      <pc:sldChg chg="delSp modSp add mod">
        <pc:chgData name="Berger, Ernestine" userId="d2f47239-cdad-4c78-8783-4c1a94fe157a" providerId="ADAL" clId="{C9090672-3563-40BB-9302-597A1700AB8F}" dt="2023-01-18T14:46:23.072" v="5139" actId="1076"/>
        <pc:sldMkLst>
          <pc:docMk/>
          <pc:sldMk cId="3695698151" sldId="626"/>
        </pc:sldMkLst>
        <pc:spChg chg="del">
          <ac:chgData name="Berger, Ernestine" userId="d2f47239-cdad-4c78-8783-4c1a94fe157a" providerId="ADAL" clId="{C9090672-3563-40BB-9302-597A1700AB8F}" dt="2023-01-18T14:44:30.924" v="5118" actId="478"/>
          <ac:spMkLst>
            <pc:docMk/>
            <pc:sldMk cId="3695698151" sldId="626"/>
            <ac:spMk id="3" creationId="{05FCDD5D-CAB8-3B8D-1FF6-53DBB87CF944}"/>
          </ac:spMkLst>
        </pc:spChg>
        <pc:spChg chg="del">
          <ac:chgData name="Berger, Ernestine" userId="d2f47239-cdad-4c78-8783-4c1a94fe157a" providerId="ADAL" clId="{C9090672-3563-40BB-9302-597A1700AB8F}" dt="2023-01-18T14:44:32.553" v="5119" actId="478"/>
          <ac:spMkLst>
            <pc:docMk/>
            <pc:sldMk cId="3695698151" sldId="626"/>
            <ac:spMk id="6" creationId="{EFB9B151-A86E-2064-A59F-BB72152B6258}"/>
          </ac:spMkLst>
        </pc:spChg>
        <pc:spChg chg="mod">
          <ac:chgData name="Berger, Ernestine" userId="d2f47239-cdad-4c78-8783-4c1a94fe157a" providerId="ADAL" clId="{C9090672-3563-40BB-9302-597A1700AB8F}" dt="2023-01-18T14:44:51.218" v="5122" actId="6549"/>
          <ac:spMkLst>
            <pc:docMk/>
            <pc:sldMk cId="3695698151" sldId="626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8T14:41:07.917" v="5116" actId="20577"/>
          <ac:spMkLst>
            <pc:docMk/>
            <pc:sldMk cId="3695698151" sldId="626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C9090672-3563-40BB-9302-597A1700AB8F}" dt="2023-01-18T14:44:28.244" v="5117" actId="478"/>
          <ac:graphicFrameMkLst>
            <pc:docMk/>
            <pc:sldMk cId="3695698151" sldId="626"/>
            <ac:graphicFrameMk id="2" creationId="{553AC10C-F85A-B8F0-7B24-9323E4097008}"/>
          </ac:graphicFrameMkLst>
        </pc:graphicFrameChg>
        <pc:graphicFrameChg chg="mod">
          <ac:chgData name="Berger, Ernestine" userId="d2f47239-cdad-4c78-8783-4c1a94fe157a" providerId="ADAL" clId="{C9090672-3563-40BB-9302-597A1700AB8F}" dt="2023-01-18T14:46:23.072" v="5139" actId="1076"/>
          <ac:graphicFrameMkLst>
            <pc:docMk/>
            <pc:sldMk cId="3695698151" sldId="626"/>
            <ac:graphicFrameMk id="5" creationId="{3FF83D32-8EA1-448E-4A53-B6313539BB2B}"/>
          </ac:graphicFrameMkLst>
        </pc:graphicFrameChg>
      </pc:sldChg>
      <pc:sldChg chg="addSp delSp modSp add mod ord">
        <pc:chgData name="Berger, Ernestine" userId="d2f47239-cdad-4c78-8783-4c1a94fe157a" providerId="ADAL" clId="{C9090672-3563-40BB-9302-597A1700AB8F}" dt="2023-01-18T16:19:52.715" v="5226"/>
        <pc:sldMkLst>
          <pc:docMk/>
          <pc:sldMk cId="2927727700" sldId="627"/>
        </pc:sldMkLst>
        <pc:spChg chg="add mod">
          <ac:chgData name="Berger, Ernestine" userId="d2f47239-cdad-4c78-8783-4c1a94fe157a" providerId="ADAL" clId="{C9090672-3563-40BB-9302-597A1700AB8F}" dt="2023-01-18T14:48:04.340" v="5218" actId="20577"/>
          <ac:spMkLst>
            <pc:docMk/>
            <pc:sldMk cId="2927727700" sldId="627"/>
            <ac:spMk id="2" creationId="{604973D7-9F47-428A-B807-2BECD23CC805}"/>
          </ac:spMkLst>
        </pc:spChg>
        <pc:graphicFrameChg chg="add mod">
          <ac:chgData name="Berger, Ernestine" userId="d2f47239-cdad-4c78-8783-4c1a94fe157a" providerId="ADAL" clId="{C9090672-3563-40BB-9302-597A1700AB8F}" dt="2023-01-18T14:52:30.203" v="5221" actId="1076"/>
          <ac:graphicFrameMkLst>
            <pc:docMk/>
            <pc:sldMk cId="2927727700" sldId="627"/>
            <ac:graphicFrameMk id="3" creationId="{D84EECF8-95FA-2992-9461-8F6E09031BBB}"/>
          </ac:graphicFrameMkLst>
        </pc:graphicFrameChg>
        <pc:graphicFrameChg chg="del">
          <ac:chgData name="Berger, Ernestine" userId="d2f47239-cdad-4c78-8783-4c1a94fe157a" providerId="ADAL" clId="{C9090672-3563-40BB-9302-597A1700AB8F}" dt="2023-01-18T14:46:57.927" v="5141" actId="478"/>
          <ac:graphicFrameMkLst>
            <pc:docMk/>
            <pc:sldMk cId="2927727700" sldId="627"/>
            <ac:graphicFrameMk id="5" creationId="{3FF83D32-8EA1-448E-4A53-B6313539BB2B}"/>
          </ac:graphicFrameMkLst>
        </pc:graphicFrameChg>
      </pc:sldChg>
      <pc:sldChg chg="modSp add mod">
        <pc:chgData name="Berger, Ernestine" userId="d2f47239-cdad-4c78-8783-4c1a94fe157a" providerId="ADAL" clId="{C9090672-3563-40BB-9302-597A1700AB8F}" dt="2023-01-18T17:22:02.294" v="7128" actId="20577"/>
        <pc:sldMkLst>
          <pc:docMk/>
          <pc:sldMk cId="997475813" sldId="628"/>
        </pc:sldMkLst>
        <pc:spChg chg="mod">
          <ac:chgData name="Berger, Ernestine" userId="d2f47239-cdad-4c78-8783-4c1a94fe157a" providerId="ADAL" clId="{C9090672-3563-40BB-9302-597A1700AB8F}" dt="2023-01-18T17:22:02.294" v="7128" actId="20577"/>
          <ac:spMkLst>
            <pc:docMk/>
            <pc:sldMk cId="997475813" sldId="628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8T16:21:58.055" v="5311"/>
          <ac:graphicFrameMkLst>
            <pc:docMk/>
            <pc:sldMk cId="997475813" sldId="628"/>
            <ac:graphicFrameMk id="2" creationId="{553AC10C-F85A-B8F0-7B24-9323E4097008}"/>
          </ac:graphicFrameMkLst>
        </pc:graphicFrameChg>
      </pc:sldChg>
      <pc:sldChg chg="addSp modSp add mod">
        <pc:chgData name="Berger, Ernestine" userId="d2f47239-cdad-4c78-8783-4c1a94fe157a" providerId="ADAL" clId="{C9090672-3563-40BB-9302-597A1700AB8F}" dt="2023-01-19T14:27:16.143" v="11826"/>
        <pc:sldMkLst>
          <pc:docMk/>
          <pc:sldMk cId="775215946" sldId="629"/>
        </pc:sldMkLst>
        <pc:spChg chg="add mod">
          <ac:chgData name="Berger, Ernestine" userId="d2f47239-cdad-4c78-8783-4c1a94fe157a" providerId="ADAL" clId="{C9090672-3563-40BB-9302-597A1700AB8F}" dt="2023-01-18T16:31:35.578" v="5751" actId="1076"/>
          <ac:spMkLst>
            <pc:docMk/>
            <pc:sldMk cId="775215946" sldId="629"/>
            <ac:spMk id="3" creationId="{ECA6CC58-17BB-0C96-ADD0-EDEBB9CFA6A5}"/>
          </ac:spMkLst>
        </pc:spChg>
        <pc:spChg chg="add mod">
          <ac:chgData name="Berger, Ernestine" userId="d2f47239-cdad-4c78-8783-4c1a94fe157a" providerId="ADAL" clId="{C9090672-3563-40BB-9302-597A1700AB8F}" dt="2023-01-18T16:33:30.021" v="5945" actId="1076"/>
          <ac:spMkLst>
            <pc:docMk/>
            <pc:sldMk cId="775215946" sldId="629"/>
            <ac:spMk id="5" creationId="{44AF76C3-0506-7793-15A3-5309B21BB18B}"/>
          </ac:spMkLst>
        </pc:spChg>
        <pc:spChg chg="mod">
          <ac:chgData name="Berger, Ernestine" userId="d2f47239-cdad-4c78-8783-4c1a94fe157a" providerId="ADAL" clId="{C9090672-3563-40BB-9302-597A1700AB8F}" dt="2023-01-18T16:25:27.320" v="5489" actId="313"/>
          <ac:spMkLst>
            <pc:docMk/>
            <pc:sldMk cId="775215946" sldId="629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9T14:27:16.143" v="11826"/>
          <ac:graphicFrameMkLst>
            <pc:docMk/>
            <pc:sldMk cId="775215946" sldId="629"/>
            <ac:graphicFrameMk id="2" creationId="{553AC10C-F85A-B8F0-7B24-9323E4097008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17:59:32.983" v="7877" actId="478"/>
        <pc:sldMkLst>
          <pc:docMk/>
          <pc:sldMk cId="3662686409" sldId="630"/>
        </pc:sldMkLst>
        <pc:spChg chg="del">
          <ac:chgData name="Berger, Ernestine" userId="d2f47239-cdad-4c78-8783-4c1a94fe157a" providerId="ADAL" clId="{C9090672-3563-40BB-9302-597A1700AB8F}" dt="2023-01-18T16:34:00.156" v="5948" actId="478"/>
          <ac:spMkLst>
            <pc:docMk/>
            <pc:sldMk cId="3662686409" sldId="630"/>
            <ac:spMk id="3" creationId="{ECA6CC58-17BB-0C96-ADD0-EDEBB9CFA6A5}"/>
          </ac:spMkLst>
        </pc:spChg>
        <pc:spChg chg="del mod">
          <ac:chgData name="Berger, Ernestine" userId="d2f47239-cdad-4c78-8783-4c1a94fe157a" providerId="ADAL" clId="{C9090672-3563-40BB-9302-597A1700AB8F}" dt="2023-01-18T17:59:32.983" v="7877" actId="478"/>
          <ac:spMkLst>
            <pc:docMk/>
            <pc:sldMk cId="3662686409" sldId="630"/>
            <ac:spMk id="5" creationId="{44AF76C3-0506-7793-15A3-5309B21BB18B}"/>
          </ac:spMkLst>
        </pc:spChg>
        <pc:spChg chg="mod">
          <ac:chgData name="Berger, Ernestine" userId="d2f47239-cdad-4c78-8783-4c1a94fe157a" providerId="ADAL" clId="{C9090672-3563-40BB-9302-597A1700AB8F}" dt="2023-01-18T17:59:28.761" v="7876" actId="20577"/>
          <ac:spMkLst>
            <pc:docMk/>
            <pc:sldMk cId="3662686409" sldId="630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8T16:36:28.419" v="6016" actId="313"/>
          <ac:spMkLst>
            <pc:docMk/>
            <pc:sldMk cId="3662686409" sldId="630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C9090672-3563-40BB-9302-597A1700AB8F}" dt="2023-01-18T16:33:58.313" v="5947" actId="478"/>
          <ac:graphicFrameMkLst>
            <pc:docMk/>
            <pc:sldMk cId="3662686409" sldId="630"/>
            <ac:graphicFrameMk id="2" creationId="{553AC10C-F85A-B8F0-7B24-9323E4097008}"/>
          </ac:graphicFrameMkLst>
        </pc:graphicFrameChg>
        <pc:graphicFrameChg chg="add mod modGraphic">
          <ac:chgData name="Berger, Ernestine" userId="d2f47239-cdad-4c78-8783-4c1a94fe157a" providerId="ADAL" clId="{C9090672-3563-40BB-9302-597A1700AB8F}" dt="2023-01-18T17:59:17.540" v="7856" actId="2165"/>
          <ac:graphicFrameMkLst>
            <pc:docMk/>
            <pc:sldMk cId="3662686409" sldId="630"/>
            <ac:graphicFrameMk id="6" creationId="{5AE42B7A-19BA-C4CB-0228-1E3C7BB71A58}"/>
          </ac:graphicFrameMkLst>
        </pc:graphicFrameChg>
      </pc:sldChg>
      <pc:sldChg chg="addSp modSp add mod">
        <pc:chgData name="Berger, Ernestine" userId="d2f47239-cdad-4c78-8783-4c1a94fe157a" providerId="ADAL" clId="{C9090672-3563-40BB-9302-597A1700AB8F}" dt="2023-01-19T14:28:54.878" v="11827"/>
        <pc:sldMkLst>
          <pc:docMk/>
          <pc:sldMk cId="3416313764" sldId="631"/>
        </pc:sldMkLst>
        <pc:spChg chg="mod">
          <ac:chgData name="Berger, Ernestine" userId="d2f47239-cdad-4c78-8783-4c1a94fe157a" providerId="ADAL" clId="{C9090672-3563-40BB-9302-597A1700AB8F}" dt="2023-01-18T16:43:47.426" v="6351" actId="20577"/>
          <ac:spMkLst>
            <pc:docMk/>
            <pc:sldMk cId="3416313764" sldId="631"/>
            <ac:spMk id="5" creationId="{44AF76C3-0506-7793-15A3-5309B21BB18B}"/>
          </ac:spMkLst>
        </pc:spChg>
        <pc:spChg chg="mod">
          <ac:chgData name="Berger, Ernestine" userId="d2f47239-cdad-4c78-8783-4c1a94fe157a" providerId="ADAL" clId="{C9090672-3563-40BB-9302-597A1700AB8F}" dt="2023-01-18T16:44:19.960" v="6454" actId="20577"/>
          <ac:spMkLst>
            <pc:docMk/>
            <pc:sldMk cId="3416313764" sldId="631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8T16:38:42.891" v="6251" actId="20577"/>
          <ac:spMkLst>
            <pc:docMk/>
            <pc:sldMk cId="3416313764" sldId="631"/>
            <ac:spMk id="71683" creationId="{00000000-0000-0000-0000-000000000000}"/>
          </ac:spMkLst>
        </pc:spChg>
        <pc:graphicFrameChg chg="add mod">
          <ac:chgData name="Berger, Ernestine" userId="d2f47239-cdad-4c78-8783-4c1a94fe157a" providerId="ADAL" clId="{C9090672-3563-40BB-9302-597A1700AB8F}" dt="2023-01-19T14:28:54.878" v="11827"/>
          <ac:graphicFrameMkLst>
            <pc:docMk/>
            <pc:sldMk cId="3416313764" sldId="631"/>
            <ac:graphicFrameMk id="2" creationId="{72BF59D3-7871-C8DF-FCA4-6BDE96D28B66}"/>
          </ac:graphicFrameMkLst>
        </pc:graphicFrameChg>
      </pc:sldChg>
      <pc:sldChg chg="modSp add mod">
        <pc:chgData name="Berger, Ernestine" userId="d2f47239-cdad-4c78-8783-4c1a94fe157a" providerId="ADAL" clId="{C9090672-3563-40BB-9302-597A1700AB8F}" dt="2023-01-18T16:50:26.225" v="6720" actId="1076"/>
        <pc:sldMkLst>
          <pc:docMk/>
          <pc:sldMk cId="1167911638" sldId="632"/>
        </pc:sldMkLst>
        <pc:spChg chg="mod">
          <ac:chgData name="Berger, Ernestine" userId="d2f47239-cdad-4c78-8783-4c1a94fe157a" providerId="ADAL" clId="{C9090672-3563-40BB-9302-597A1700AB8F}" dt="2023-01-18T16:50:01.573" v="6718" actId="1076"/>
          <ac:spMkLst>
            <pc:docMk/>
            <pc:sldMk cId="1167911638" sldId="632"/>
            <ac:spMk id="5" creationId="{44AF76C3-0506-7793-15A3-5309B21BB18B}"/>
          </ac:spMkLst>
        </pc:spChg>
        <pc:spChg chg="mod">
          <ac:chgData name="Berger, Ernestine" userId="d2f47239-cdad-4c78-8783-4c1a94fe157a" providerId="ADAL" clId="{C9090672-3563-40BB-9302-597A1700AB8F}" dt="2023-01-18T16:46:28.486" v="6622" actId="20577"/>
          <ac:spMkLst>
            <pc:docMk/>
            <pc:sldMk cId="1167911638" sldId="632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8T16:50:26.225" v="6720" actId="1076"/>
          <ac:graphicFrameMkLst>
            <pc:docMk/>
            <pc:sldMk cId="1167911638" sldId="632"/>
            <ac:graphicFrameMk id="2" creationId="{72BF59D3-7871-C8DF-FCA4-6BDE96D28B66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16:55:17.084" v="6886" actId="1076"/>
        <pc:sldMkLst>
          <pc:docMk/>
          <pc:sldMk cId="3108127884" sldId="633"/>
        </pc:sldMkLst>
        <pc:spChg chg="mod">
          <ac:chgData name="Berger, Ernestine" userId="d2f47239-cdad-4c78-8783-4c1a94fe157a" providerId="ADAL" clId="{C9090672-3563-40BB-9302-597A1700AB8F}" dt="2023-01-18T16:55:17.084" v="6886" actId="1076"/>
          <ac:spMkLst>
            <pc:docMk/>
            <pc:sldMk cId="3108127884" sldId="633"/>
            <ac:spMk id="5" creationId="{44AF76C3-0506-7793-15A3-5309B21BB18B}"/>
          </ac:spMkLst>
        </pc:spChg>
        <pc:spChg chg="mod">
          <ac:chgData name="Berger, Ernestine" userId="d2f47239-cdad-4c78-8783-4c1a94fe157a" providerId="ADAL" clId="{C9090672-3563-40BB-9302-597A1700AB8F}" dt="2023-01-18T16:55:04.641" v="6884" actId="6549"/>
          <ac:spMkLst>
            <pc:docMk/>
            <pc:sldMk cId="3108127884" sldId="633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8T16:51:44.333" v="6825" actId="20577"/>
          <ac:spMkLst>
            <pc:docMk/>
            <pc:sldMk cId="3108127884" sldId="633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C9090672-3563-40BB-9302-597A1700AB8F}" dt="2023-01-18T16:51:50.066" v="6826" actId="478"/>
          <ac:graphicFrameMkLst>
            <pc:docMk/>
            <pc:sldMk cId="3108127884" sldId="633"/>
            <ac:graphicFrameMk id="2" creationId="{72BF59D3-7871-C8DF-FCA4-6BDE96D28B66}"/>
          </ac:graphicFrameMkLst>
        </pc:graphicFrameChg>
        <pc:graphicFrameChg chg="add mod">
          <ac:chgData name="Berger, Ernestine" userId="d2f47239-cdad-4c78-8783-4c1a94fe157a" providerId="ADAL" clId="{C9090672-3563-40BB-9302-597A1700AB8F}" dt="2023-01-18T16:55:09.849" v="6885" actId="1076"/>
          <ac:graphicFrameMkLst>
            <pc:docMk/>
            <pc:sldMk cId="3108127884" sldId="633"/>
            <ac:graphicFrameMk id="3" creationId="{2C260FBE-9C47-D240-BF1F-87EB15619003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16:59:49.336" v="6959" actId="14100"/>
        <pc:sldMkLst>
          <pc:docMk/>
          <pc:sldMk cId="2394334216" sldId="634"/>
        </pc:sldMkLst>
        <pc:spChg chg="mod">
          <ac:chgData name="Berger, Ernestine" userId="d2f47239-cdad-4c78-8783-4c1a94fe157a" providerId="ADAL" clId="{C9090672-3563-40BB-9302-597A1700AB8F}" dt="2023-01-18T16:56:08.298" v="6947" actId="1076"/>
          <ac:spMkLst>
            <pc:docMk/>
            <pc:sldMk cId="2394334216" sldId="634"/>
            <ac:spMk id="5" creationId="{44AF76C3-0506-7793-15A3-5309B21BB18B}"/>
          </ac:spMkLst>
        </pc:spChg>
        <pc:graphicFrameChg chg="add mod modGraphic">
          <ac:chgData name="Berger, Ernestine" userId="d2f47239-cdad-4c78-8783-4c1a94fe157a" providerId="ADAL" clId="{C9090672-3563-40BB-9302-597A1700AB8F}" dt="2023-01-18T16:59:49.336" v="6959" actId="14100"/>
          <ac:graphicFrameMkLst>
            <pc:docMk/>
            <pc:sldMk cId="2394334216" sldId="634"/>
            <ac:graphicFrameMk id="2" creationId="{B077DD51-0BED-6180-97EA-65C4BC7344B4}"/>
          </ac:graphicFrameMkLst>
        </pc:graphicFrameChg>
        <pc:graphicFrameChg chg="del">
          <ac:chgData name="Berger, Ernestine" userId="d2f47239-cdad-4c78-8783-4c1a94fe157a" providerId="ADAL" clId="{C9090672-3563-40BB-9302-597A1700AB8F}" dt="2023-01-18T16:55:31.312" v="6888" actId="478"/>
          <ac:graphicFrameMkLst>
            <pc:docMk/>
            <pc:sldMk cId="2394334216" sldId="634"/>
            <ac:graphicFrameMk id="3" creationId="{2C260FBE-9C47-D240-BF1F-87EB15619003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17:15:21.716" v="7122" actId="1076"/>
        <pc:sldMkLst>
          <pc:docMk/>
          <pc:sldMk cId="1670183890" sldId="635"/>
        </pc:sldMkLst>
        <pc:spChg chg="add mod">
          <ac:chgData name="Berger, Ernestine" userId="d2f47239-cdad-4c78-8783-4c1a94fe157a" providerId="ADAL" clId="{C9090672-3563-40BB-9302-597A1700AB8F}" dt="2023-01-18T17:15:21.716" v="7122" actId="1076"/>
          <ac:spMkLst>
            <pc:docMk/>
            <pc:sldMk cId="1670183890" sldId="635"/>
            <ac:spMk id="5" creationId="{7E1AB5BE-26D8-4767-6470-AF15F4016303}"/>
          </ac:spMkLst>
        </pc:spChg>
        <pc:spChg chg="del mod">
          <ac:chgData name="Berger, Ernestine" userId="d2f47239-cdad-4c78-8783-4c1a94fe157a" providerId="ADAL" clId="{C9090672-3563-40BB-9302-597A1700AB8F}" dt="2023-01-18T17:14:17.855" v="7093" actId="478"/>
          <ac:spMkLst>
            <pc:docMk/>
            <pc:sldMk cId="1670183890" sldId="635"/>
            <ac:spMk id="7" creationId="{5803D498-6B86-417B-B307-DB26E5F59747}"/>
          </ac:spMkLst>
        </pc:spChg>
        <pc:spChg chg="mod">
          <ac:chgData name="Berger, Ernestine" userId="d2f47239-cdad-4c78-8783-4c1a94fe157a" providerId="ADAL" clId="{C9090672-3563-40BB-9302-597A1700AB8F}" dt="2023-01-18T17:11:27.576" v="7030" actId="20577"/>
          <ac:spMkLst>
            <pc:docMk/>
            <pc:sldMk cId="1670183890" sldId="635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C9090672-3563-40BB-9302-597A1700AB8F}" dt="2023-01-18T17:11:31.189" v="7031" actId="478"/>
          <ac:graphicFrameMkLst>
            <pc:docMk/>
            <pc:sldMk cId="1670183890" sldId="635"/>
            <ac:graphicFrameMk id="2" creationId="{5E040878-DDA3-A6CB-AF07-FDCDDBE1C3D8}"/>
          </ac:graphicFrameMkLst>
        </pc:graphicFrameChg>
        <pc:graphicFrameChg chg="add mod modGraphic">
          <ac:chgData name="Berger, Ernestine" userId="d2f47239-cdad-4c78-8783-4c1a94fe157a" providerId="ADAL" clId="{C9090672-3563-40BB-9302-597A1700AB8F}" dt="2023-01-18T17:14:31.584" v="7094" actId="14734"/>
          <ac:graphicFrameMkLst>
            <pc:docMk/>
            <pc:sldMk cId="1670183890" sldId="635"/>
            <ac:graphicFrameMk id="3" creationId="{B56C7494-3E28-B07D-ED65-8B6CDDABAF63}"/>
          </ac:graphicFrameMkLst>
        </pc:graphicFrameChg>
      </pc:sldChg>
      <pc:sldChg chg="delSp modSp add mod">
        <pc:chgData name="Berger, Ernestine" userId="d2f47239-cdad-4c78-8783-4c1a94fe157a" providerId="ADAL" clId="{C9090672-3563-40BB-9302-597A1700AB8F}" dt="2023-01-18T17:28:09.344" v="7262" actId="1076"/>
        <pc:sldMkLst>
          <pc:docMk/>
          <pc:sldMk cId="3767608252" sldId="636"/>
        </pc:sldMkLst>
        <pc:spChg chg="del mod">
          <ac:chgData name="Berger, Ernestine" userId="d2f47239-cdad-4c78-8783-4c1a94fe157a" providerId="ADAL" clId="{C9090672-3563-40BB-9302-597A1700AB8F}" dt="2023-01-18T17:28:04.030" v="7261" actId="478"/>
          <ac:spMkLst>
            <pc:docMk/>
            <pc:sldMk cId="3767608252" sldId="636"/>
            <ac:spMk id="5" creationId="{44AF76C3-0506-7793-15A3-5309B21BB18B}"/>
          </ac:spMkLst>
        </pc:spChg>
        <pc:spChg chg="mod">
          <ac:chgData name="Berger, Ernestine" userId="d2f47239-cdad-4c78-8783-4c1a94fe157a" providerId="ADAL" clId="{C9090672-3563-40BB-9302-597A1700AB8F}" dt="2023-01-18T17:23:44.938" v="7237" actId="20577"/>
          <ac:spMkLst>
            <pc:docMk/>
            <pc:sldMk cId="3767608252" sldId="636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8T17:28:09.344" v="7262" actId="1076"/>
          <ac:graphicFrameMkLst>
            <pc:docMk/>
            <pc:sldMk cId="3767608252" sldId="636"/>
            <ac:graphicFrameMk id="3" creationId="{2C260FBE-9C47-D240-BF1F-87EB15619003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17:33:00.580" v="7277" actId="1076"/>
        <pc:sldMkLst>
          <pc:docMk/>
          <pc:sldMk cId="1544716721" sldId="637"/>
        </pc:sldMkLst>
        <pc:graphicFrameChg chg="add mod modGraphic">
          <ac:chgData name="Berger, Ernestine" userId="d2f47239-cdad-4c78-8783-4c1a94fe157a" providerId="ADAL" clId="{C9090672-3563-40BB-9302-597A1700AB8F}" dt="2023-01-18T17:33:00.580" v="7277" actId="1076"/>
          <ac:graphicFrameMkLst>
            <pc:docMk/>
            <pc:sldMk cId="1544716721" sldId="637"/>
            <ac:graphicFrameMk id="2" creationId="{523178E4-F0F9-25EA-1C12-64A4BDD559DB}"/>
          </ac:graphicFrameMkLst>
        </pc:graphicFrameChg>
        <pc:graphicFrameChg chg="del">
          <ac:chgData name="Berger, Ernestine" userId="d2f47239-cdad-4c78-8783-4c1a94fe157a" providerId="ADAL" clId="{C9090672-3563-40BB-9302-597A1700AB8F}" dt="2023-01-18T17:28:21.683" v="7264" actId="478"/>
          <ac:graphicFrameMkLst>
            <pc:docMk/>
            <pc:sldMk cId="1544716721" sldId="637"/>
            <ac:graphicFrameMk id="3" creationId="{2C260FBE-9C47-D240-BF1F-87EB15619003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18:03:45.325" v="7894" actId="1076"/>
        <pc:sldMkLst>
          <pc:docMk/>
          <pc:sldMk cId="3901856357" sldId="638"/>
        </pc:sldMkLst>
        <pc:spChg chg="mod">
          <ac:chgData name="Berger, Ernestine" userId="d2f47239-cdad-4c78-8783-4c1a94fe157a" providerId="ADAL" clId="{C9090672-3563-40BB-9302-597A1700AB8F}" dt="2023-01-18T18:02:15.248" v="7883" actId="20577"/>
          <ac:spMkLst>
            <pc:docMk/>
            <pc:sldMk cId="3901856357" sldId="638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8T17:33:58.180" v="7411" actId="6549"/>
          <ac:spMkLst>
            <pc:docMk/>
            <pc:sldMk cId="3901856357" sldId="638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C9090672-3563-40BB-9302-597A1700AB8F}" dt="2023-01-18T17:33:29.545" v="7279" actId="478"/>
          <ac:graphicFrameMkLst>
            <pc:docMk/>
            <pc:sldMk cId="3901856357" sldId="638"/>
            <ac:graphicFrameMk id="2" creationId="{523178E4-F0F9-25EA-1C12-64A4BDD559DB}"/>
          </ac:graphicFrameMkLst>
        </pc:graphicFrameChg>
        <pc:graphicFrameChg chg="add mod">
          <ac:chgData name="Berger, Ernestine" userId="d2f47239-cdad-4c78-8783-4c1a94fe157a" providerId="ADAL" clId="{C9090672-3563-40BB-9302-597A1700AB8F}" dt="2023-01-18T18:03:45.325" v="7894" actId="1076"/>
          <ac:graphicFrameMkLst>
            <pc:docMk/>
            <pc:sldMk cId="3901856357" sldId="638"/>
            <ac:graphicFrameMk id="3" creationId="{E1D5BC6C-4B65-0A2B-777F-68C33B958E04}"/>
          </ac:graphicFrameMkLst>
        </pc:graphicFrameChg>
      </pc:sldChg>
      <pc:sldChg chg="addSp modSp add mod">
        <pc:chgData name="Berger, Ernestine" userId="d2f47239-cdad-4c78-8783-4c1a94fe157a" providerId="ADAL" clId="{C9090672-3563-40BB-9302-597A1700AB8F}" dt="2023-01-18T17:40:18.325" v="7587" actId="1076"/>
        <pc:sldMkLst>
          <pc:docMk/>
          <pc:sldMk cId="2946086502" sldId="639"/>
        </pc:sldMkLst>
        <pc:spChg chg="add mod">
          <ac:chgData name="Berger, Ernestine" userId="d2f47239-cdad-4c78-8783-4c1a94fe157a" providerId="ADAL" clId="{C9090672-3563-40BB-9302-597A1700AB8F}" dt="2023-01-18T17:40:18.325" v="7587" actId="1076"/>
          <ac:spMkLst>
            <pc:docMk/>
            <pc:sldMk cId="2946086502" sldId="639"/>
            <ac:spMk id="3" creationId="{67D76FF9-F6DE-4CEB-81E9-196FDFC76EB6}"/>
          </ac:spMkLst>
        </pc:spChg>
        <pc:spChg chg="mod">
          <ac:chgData name="Berger, Ernestine" userId="d2f47239-cdad-4c78-8783-4c1a94fe157a" providerId="ADAL" clId="{C9090672-3563-40BB-9302-597A1700AB8F}" dt="2023-01-18T17:36:21.820" v="7470" actId="20577"/>
          <ac:spMkLst>
            <pc:docMk/>
            <pc:sldMk cId="2946086502" sldId="639"/>
            <ac:spMk id="71683" creationId="{00000000-0000-0000-0000-000000000000}"/>
          </ac:spMkLst>
        </pc:spChg>
        <pc:graphicFrameChg chg="add mod">
          <ac:chgData name="Berger, Ernestine" userId="d2f47239-cdad-4c78-8783-4c1a94fe157a" providerId="ADAL" clId="{C9090672-3563-40BB-9302-597A1700AB8F}" dt="2023-01-18T17:39:08.306" v="7500" actId="1076"/>
          <ac:graphicFrameMkLst>
            <pc:docMk/>
            <pc:sldMk cId="2946086502" sldId="639"/>
            <ac:graphicFrameMk id="2" creationId="{345F946A-B99A-FD0F-5D52-9F789C1EB0DC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17:46:05.340" v="7643" actId="1076"/>
        <pc:sldMkLst>
          <pc:docMk/>
          <pc:sldMk cId="3352052657" sldId="640"/>
        </pc:sldMkLst>
        <pc:spChg chg="del">
          <ac:chgData name="Berger, Ernestine" userId="d2f47239-cdad-4c78-8783-4c1a94fe157a" providerId="ADAL" clId="{C9090672-3563-40BB-9302-597A1700AB8F}" dt="2023-01-18T17:40:44.531" v="7620" actId="478"/>
          <ac:spMkLst>
            <pc:docMk/>
            <pc:sldMk cId="3352052657" sldId="640"/>
            <ac:spMk id="3" creationId="{67D76FF9-F6DE-4CEB-81E9-196FDFC76EB6}"/>
          </ac:spMkLst>
        </pc:spChg>
        <pc:spChg chg="mod">
          <ac:chgData name="Berger, Ernestine" userId="d2f47239-cdad-4c78-8783-4c1a94fe157a" providerId="ADAL" clId="{C9090672-3563-40BB-9302-597A1700AB8F}" dt="2023-01-18T17:40:41.352" v="7619" actId="20577"/>
          <ac:spMkLst>
            <pc:docMk/>
            <pc:sldMk cId="3352052657" sldId="640"/>
            <ac:spMk id="7" creationId="{00000000-0000-0000-0000-000000000000}"/>
          </ac:spMkLst>
        </pc:spChg>
        <pc:graphicFrameChg chg="del">
          <ac:chgData name="Berger, Ernestine" userId="d2f47239-cdad-4c78-8783-4c1a94fe157a" providerId="ADAL" clId="{C9090672-3563-40BB-9302-597A1700AB8F}" dt="2023-01-18T17:40:28.768" v="7589" actId="478"/>
          <ac:graphicFrameMkLst>
            <pc:docMk/>
            <pc:sldMk cId="3352052657" sldId="640"/>
            <ac:graphicFrameMk id="2" creationId="{345F946A-B99A-FD0F-5D52-9F789C1EB0DC}"/>
          </ac:graphicFrameMkLst>
        </pc:graphicFrameChg>
        <pc:graphicFrameChg chg="add mod modGraphic">
          <ac:chgData name="Berger, Ernestine" userId="d2f47239-cdad-4c78-8783-4c1a94fe157a" providerId="ADAL" clId="{C9090672-3563-40BB-9302-597A1700AB8F}" dt="2023-01-18T17:46:05.340" v="7643" actId="1076"/>
          <ac:graphicFrameMkLst>
            <pc:docMk/>
            <pc:sldMk cId="3352052657" sldId="640"/>
            <ac:graphicFrameMk id="5" creationId="{6E453D18-8B43-FCE0-641B-4338CA29ED17}"/>
          </ac:graphicFrameMkLst>
        </pc:graphicFrameChg>
      </pc:sldChg>
      <pc:sldChg chg="modSp add mod">
        <pc:chgData name="Berger, Ernestine" userId="d2f47239-cdad-4c78-8783-4c1a94fe157a" providerId="ADAL" clId="{C9090672-3563-40BB-9302-597A1700AB8F}" dt="2023-01-19T14:31:22.976" v="11828"/>
        <pc:sldMkLst>
          <pc:docMk/>
          <pc:sldMk cId="46072582" sldId="641"/>
        </pc:sldMkLst>
        <pc:spChg chg="mod">
          <ac:chgData name="Berger, Ernestine" userId="d2f47239-cdad-4c78-8783-4c1a94fe157a" providerId="ADAL" clId="{C9090672-3563-40BB-9302-597A1700AB8F}" dt="2023-01-18T18:08:18.049" v="8047" actId="1076"/>
          <ac:spMkLst>
            <pc:docMk/>
            <pc:sldMk cId="46072582" sldId="641"/>
            <ac:spMk id="3" creationId="{67D76FF9-F6DE-4CEB-81E9-196FDFC76EB6}"/>
          </ac:spMkLst>
        </pc:spChg>
        <pc:spChg chg="mod">
          <ac:chgData name="Berger, Ernestine" userId="d2f47239-cdad-4c78-8783-4c1a94fe157a" providerId="ADAL" clId="{C9090672-3563-40BB-9302-597A1700AB8F}" dt="2023-01-18T17:47:45.437" v="7813" actId="20577"/>
          <ac:spMkLst>
            <pc:docMk/>
            <pc:sldMk cId="46072582" sldId="641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9T14:31:22.976" v="11828"/>
          <ac:graphicFrameMkLst>
            <pc:docMk/>
            <pc:sldMk cId="46072582" sldId="641"/>
            <ac:graphicFrameMk id="2" creationId="{345F946A-B99A-FD0F-5D52-9F789C1EB0DC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17:54:32.158" v="7832" actId="1076"/>
        <pc:sldMkLst>
          <pc:docMk/>
          <pc:sldMk cId="3633288698" sldId="642"/>
        </pc:sldMkLst>
        <pc:spChg chg="mod">
          <ac:chgData name="Berger, Ernestine" userId="d2f47239-cdad-4c78-8783-4c1a94fe157a" providerId="ADAL" clId="{C9090672-3563-40BB-9302-597A1700AB8F}" dt="2023-01-18T17:51:41.151" v="7826" actId="20577"/>
          <ac:spMkLst>
            <pc:docMk/>
            <pc:sldMk cId="3633288698" sldId="642"/>
            <ac:spMk id="71683" creationId="{00000000-0000-0000-0000-000000000000}"/>
          </ac:spMkLst>
        </pc:spChg>
        <pc:graphicFrameChg chg="add mod modGraphic">
          <ac:chgData name="Berger, Ernestine" userId="d2f47239-cdad-4c78-8783-4c1a94fe157a" providerId="ADAL" clId="{C9090672-3563-40BB-9302-597A1700AB8F}" dt="2023-01-18T17:54:32.158" v="7832" actId="1076"/>
          <ac:graphicFrameMkLst>
            <pc:docMk/>
            <pc:sldMk cId="3633288698" sldId="642"/>
            <ac:graphicFrameMk id="2" creationId="{F26A2D34-5307-B6F5-8A31-8CBA621CB84E}"/>
          </ac:graphicFrameMkLst>
        </pc:graphicFrameChg>
        <pc:graphicFrameChg chg="del">
          <ac:chgData name="Berger, Ernestine" userId="d2f47239-cdad-4c78-8783-4c1a94fe157a" providerId="ADAL" clId="{C9090672-3563-40BB-9302-597A1700AB8F}" dt="2023-01-18T17:51:28.687" v="7815" actId="478"/>
          <ac:graphicFrameMkLst>
            <pc:docMk/>
            <pc:sldMk cId="3633288698" sldId="642"/>
            <ac:graphicFrameMk id="3" creationId="{B56C7494-3E28-B07D-ED65-8B6CDDABAF63}"/>
          </ac:graphicFrameMkLst>
        </pc:graphicFrameChg>
      </pc:sldChg>
      <pc:sldChg chg="modSp add mod">
        <pc:chgData name="Berger, Ernestine" userId="d2f47239-cdad-4c78-8783-4c1a94fe157a" providerId="ADAL" clId="{C9090672-3563-40BB-9302-597A1700AB8F}" dt="2023-01-19T12:22:00.739" v="10262" actId="20577"/>
        <pc:sldMkLst>
          <pc:docMk/>
          <pc:sldMk cId="2612170328" sldId="643"/>
        </pc:sldMkLst>
        <pc:spChg chg="mod">
          <ac:chgData name="Berger, Ernestine" userId="d2f47239-cdad-4c78-8783-4c1a94fe157a" providerId="ADAL" clId="{C9090672-3563-40BB-9302-597A1700AB8F}" dt="2023-01-19T12:22:00.739" v="10262" actId="20577"/>
          <ac:spMkLst>
            <pc:docMk/>
            <pc:sldMk cId="2612170328" sldId="643"/>
            <ac:spMk id="3" creationId="{67D76FF9-F6DE-4CEB-81E9-196FDFC76EB6}"/>
          </ac:spMkLst>
        </pc:spChg>
        <pc:spChg chg="mod">
          <ac:chgData name="Berger, Ernestine" userId="d2f47239-cdad-4c78-8783-4c1a94fe157a" providerId="ADAL" clId="{C9090672-3563-40BB-9302-597A1700AB8F}" dt="2023-01-18T18:09:41.596" v="8123" actId="313"/>
          <ac:spMkLst>
            <pc:docMk/>
            <pc:sldMk cId="2612170328" sldId="643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8T19:07:09.590" v="8253"/>
          <ac:graphicFrameMkLst>
            <pc:docMk/>
            <pc:sldMk cId="2612170328" sldId="643"/>
            <ac:graphicFrameMk id="2" creationId="{345F946A-B99A-FD0F-5D52-9F789C1EB0DC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9T14:32:28.959" v="11837" actId="20577"/>
        <pc:sldMkLst>
          <pc:docMk/>
          <pc:sldMk cId="1586489489" sldId="644"/>
        </pc:sldMkLst>
        <pc:spChg chg="del mod">
          <ac:chgData name="Berger, Ernestine" userId="d2f47239-cdad-4c78-8783-4c1a94fe157a" providerId="ADAL" clId="{C9090672-3563-40BB-9302-597A1700AB8F}" dt="2023-01-18T21:09:05.370" v="8660" actId="478"/>
          <ac:spMkLst>
            <pc:docMk/>
            <pc:sldMk cId="1586489489" sldId="644"/>
            <ac:spMk id="3" creationId="{67D76FF9-F6DE-4CEB-81E9-196FDFC76EB6}"/>
          </ac:spMkLst>
        </pc:spChg>
        <pc:spChg chg="add mod">
          <ac:chgData name="Berger, Ernestine" userId="d2f47239-cdad-4c78-8783-4c1a94fe157a" providerId="ADAL" clId="{C9090672-3563-40BB-9302-597A1700AB8F}" dt="2023-01-19T14:32:28.959" v="11837" actId="20577"/>
          <ac:spMkLst>
            <pc:docMk/>
            <pc:sldMk cId="1586489489" sldId="644"/>
            <ac:spMk id="5" creationId="{42105CFB-7612-BC8F-63DF-E6F2DB13FECB}"/>
          </ac:spMkLst>
        </pc:spChg>
        <pc:spChg chg="mod">
          <ac:chgData name="Berger, Ernestine" userId="d2f47239-cdad-4c78-8783-4c1a94fe157a" providerId="ADAL" clId="{C9090672-3563-40BB-9302-597A1700AB8F}" dt="2023-01-18T18:14:06.332" v="8247" actId="20577"/>
          <ac:spMkLst>
            <pc:docMk/>
            <pc:sldMk cId="1586489489" sldId="644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8T20:59:44.466" v="8267"/>
          <ac:graphicFrameMkLst>
            <pc:docMk/>
            <pc:sldMk cId="1586489489" sldId="644"/>
            <ac:graphicFrameMk id="2" creationId="{345F946A-B99A-FD0F-5D52-9F789C1EB0DC}"/>
          </ac:graphicFrameMkLst>
        </pc:graphicFrameChg>
      </pc:sldChg>
      <pc:sldChg chg="modSp add mod">
        <pc:chgData name="Berger, Ernestine" userId="d2f47239-cdad-4c78-8783-4c1a94fe157a" providerId="ADAL" clId="{C9090672-3563-40BB-9302-597A1700AB8F}" dt="2023-01-19T14:33:03.618" v="11844" actId="20577"/>
        <pc:sldMkLst>
          <pc:docMk/>
          <pc:sldMk cId="1931342622" sldId="645"/>
        </pc:sldMkLst>
        <pc:spChg chg="mod">
          <ac:chgData name="Berger, Ernestine" userId="d2f47239-cdad-4c78-8783-4c1a94fe157a" providerId="ADAL" clId="{C9090672-3563-40BB-9302-597A1700AB8F}" dt="2023-01-19T14:33:03.618" v="11844" actId="20577"/>
          <ac:spMkLst>
            <pc:docMk/>
            <pc:sldMk cId="1931342622" sldId="645"/>
            <ac:spMk id="3" creationId="{67D76FF9-F6DE-4CEB-81E9-196FDFC76EB6}"/>
          </ac:spMkLst>
        </pc:spChg>
        <pc:spChg chg="mod">
          <ac:chgData name="Berger, Ernestine" userId="d2f47239-cdad-4c78-8783-4c1a94fe157a" providerId="ADAL" clId="{C9090672-3563-40BB-9302-597A1700AB8F}" dt="2023-01-18T21:01:13.383" v="8395" actId="313"/>
          <ac:spMkLst>
            <pc:docMk/>
            <pc:sldMk cId="1931342622" sldId="645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8T22:09:40.840" v="9878"/>
          <ac:graphicFrameMkLst>
            <pc:docMk/>
            <pc:sldMk cId="1931342622" sldId="645"/>
            <ac:graphicFrameMk id="2" creationId="{345F946A-B99A-FD0F-5D52-9F789C1EB0DC}"/>
          </ac:graphicFrameMkLst>
        </pc:graphicFrameChg>
      </pc:sldChg>
      <pc:sldChg chg="modSp add mod">
        <pc:chgData name="Berger, Ernestine" userId="d2f47239-cdad-4c78-8783-4c1a94fe157a" providerId="ADAL" clId="{C9090672-3563-40BB-9302-597A1700AB8F}" dt="2023-01-19T14:34:11.339" v="11845"/>
        <pc:sldMkLst>
          <pc:docMk/>
          <pc:sldMk cId="4238214483" sldId="646"/>
        </pc:sldMkLst>
        <pc:spChg chg="mod">
          <ac:chgData name="Berger, Ernestine" userId="d2f47239-cdad-4c78-8783-4c1a94fe157a" providerId="ADAL" clId="{C9090672-3563-40BB-9302-597A1700AB8F}" dt="2023-01-18T21:17:20.090" v="8853" actId="20577"/>
          <ac:spMkLst>
            <pc:docMk/>
            <pc:sldMk cId="4238214483" sldId="646"/>
            <ac:spMk id="3" creationId="{67D76FF9-F6DE-4CEB-81E9-196FDFC76EB6}"/>
          </ac:spMkLst>
        </pc:spChg>
        <pc:spChg chg="mod">
          <ac:chgData name="Berger, Ernestine" userId="d2f47239-cdad-4c78-8783-4c1a94fe157a" providerId="ADAL" clId="{C9090672-3563-40BB-9302-597A1700AB8F}" dt="2023-01-18T21:14:15.392" v="8819" actId="6549"/>
          <ac:spMkLst>
            <pc:docMk/>
            <pc:sldMk cId="4238214483" sldId="646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9T14:34:11.339" v="11845"/>
          <ac:graphicFrameMkLst>
            <pc:docMk/>
            <pc:sldMk cId="4238214483" sldId="646"/>
            <ac:graphicFrameMk id="2" creationId="{345F946A-B99A-FD0F-5D52-9F789C1EB0DC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21:27:23.168" v="9022" actId="1076"/>
        <pc:sldMkLst>
          <pc:docMk/>
          <pc:sldMk cId="3961691265" sldId="647"/>
        </pc:sldMkLst>
        <pc:spChg chg="del mod">
          <ac:chgData name="Berger, Ernestine" userId="d2f47239-cdad-4c78-8783-4c1a94fe157a" providerId="ADAL" clId="{C9090672-3563-40BB-9302-597A1700AB8F}" dt="2023-01-18T21:27:17.165" v="9021" actId="478"/>
          <ac:spMkLst>
            <pc:docMk/>
            <pc:sldMk cId="3961691265" sldId="647"/>
            <ac:spMk id="3" creationId="{67D76FF9-F6DE-4CEB-81E9-196FDFC76EB6}"/>
          </ac:spMkLst>
        </pc:spChg>
        <pc:spChg chg="mod">
          <ac:chgData name="Berger, Ernestine" userId="d2f47239-cdad-4c78-8783-4c1a94fe157a" providerId="ADAL" clId="{C9090672-3563-40BB-9302-597A1700AB8F}" dt="2023-01-18T21:21:51.586" v="8995" actId="20577"/>
          <ac:spMkLst>
            <pc:docMk/>
            <pc:sldMk cId="3961691265" sldId="647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8T21:18:32.499" v="8953" actId="20577"/>
          <ac:spMkLst>
            <pc:docMk/>
            <pc:sldMk cId="3961691265" sldId="647"/>
            <ac:spMk id="71683" creationId="{00000000-0000-0000-0000-000000000000}"/>
          </ac:spMkLst>
        </pc:spChg>
        <pc:graphicFrameChg chg="del mod">
          <ac:chgData name="Berger, Ernestine" userId="d2f47239-cdad-4c78-8783-4c1a94fe157a" providerId="ADAL" clId="{C9090672-3563-40BB-9302-597A1700AB8F}" dt="2023-01-18T21:21:41.379" v="8970" actId="478"/>
          <ac:graphicFrameMkLst>
            <pc:docMk/>
            <pc:sldMk cId="3961691265" sldId="647"/>
            <ac:graphicFrameMk id="2" creationId="{345F946A-B99A-FD0F-5D52-9F789C1EB0DC}"/>
          </ac:graphicFrameMkLst>
        </pc:graphicFrameChg>
        <pc:graphicFrameChg chg="add mod">
          <ac:chgData name="Berger, Ernestine" userId="d2f47239-cdad-4c78-8783-4c1a94fe157a" providerId="ADAL" clId="{C9090672-3563-40BB-9302-597A1700AB8F}" dt="2023-01-18T21:27:23.168" v="9022" actId="1076"/>
          <ac:graphicFrameMkLst>
            <pc:docMk/>
            <pc:sldMk cId="3961691265" sldId="647"/>
            <ac:graphicFrameMk id="5" creationId="{3C77B6DB-70F8-362F-78E1-7A2B92DB8A4A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9T14:36:05.171" v="11917" actId="1076"/>
        <pc:sldMkLst>
          <pc:docMk/>
          <pc:sldMk cId="1531316316" sldId="648"/>
        </pc:sldMkLst>
        <pc:spChg chg="add mod">
          <ac:chgData name="Berger, Ernestine" userId="d2f47239-cdad-4c78-8783-4c1a94fe157a" providerId="ADAL" clId="{C9090672-3563-40BB-9302-597A1700AB8F}" dt="2023-01-19T14:36:05.171" v="11917" actId="1076"/>
          <ac:spMkLst>
            <pc:docMk/>
            <pc:sldMk cId="1531316316" sldId="648"/>
            <ac:spMk id="3" creationId="{2386EDCF-ECBB-908F-42BC-2F6F2A1BB02D}"/>
          </ac:spMkLst>
        </pc:spChg>
        <pc:graphicFrameChg chg="add mod modGraphic">
          <ac:chgData name="Berger, Ernestine" userId="d2f47239-cdad-4c78-8783-4c1a94fe157a" providerId="ADAL" clId="{C9090672-3563-40BB-9302-597A1700AB8F}" dt="2023-01-18T21:28:32.673" v="9029" actId="1076"/>
          <ac:graphicFrameMkLst>
            <pc:docMk/>
            <pc:sldMk cId="1531316316" sldId="648"/>
            <ac:graphicFrameMk id="2" creationId="{C58FF6ED-3DD1-22CA-9D36-9B10587617E0}"/>
          </ac:graphicFrameMkLst>
        </pc:graphicFrameChg>
        <pc:graphicFrameChg chg="del">
          <ac:chgData name="Berger, Ernestine" userId="d2f47239-cdad-4c78-8783-4c1a94fe157a" providerId="ADAL" clId="{C9090672-3563-40BB-9302-597A1700AB8F}" dt="2023-01-18T21:27:32.512" v="9024" actId="478"/>
          <ac:graphicFrameMkLst>
            <pc:docMk/>
            <pc:sldMk cId="1531316316" sldId="648"/>
            <ac:graphicFrameMk id="5" creationId="{3C77B6DB-70F8-362F-78E1-7A2B92DB8A4A}"/>
          </ac:graphicFrameMkLst>
        </pc:graphicFrameChg>
      </pc:sldChg>
      <pc:sldChg chg="modSp add mod">
        <pc:chgData name="Berger, Ernestine" userId="d2f47239-cdad-4c78-8783-4c1a94fe157a" providerId="ADAL" clId="{C9090672-3563-40BB-9302-597A1700AB8F}" dt="2023-01-18T21:32:19.913" v="9179" actId="1076"/>
        <pc:sldMkLst>
          <pc:docMk/>
          <pc:sldMk cId="1035926854" sldId="649"/>
        </pc:sldMkLst>
        <pc:spChg chg="mod">
          <ac:chgData name="Berger, Ernestine" userId="d2f47239-cdad-4c78-8783-4c1a94fe157a" providerId="ADAL" clId="{C9090672-3563-40BB-9302-597A1700AB8F}" dt="2023-01-18T21:30:06.781" v="9165" actId="20577"/>
          <ac:spMkLst>
            <pc:docMk/>
            <pc:sldMk cId="1035926854" sldId="649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8T21:29:59.516" v="9159" actId="20577"/>
          <ac:spMkLst>
            <pc:docMk/>
            <pc:sldMk cId="1035926854" sldId="649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8T21:32:19.913" v="9179" actId="1076"/>
          <ac:graphicFrameMkLst>
            <pc:docMk/>
            <pc:sldMk cId="1035926854" sldId="649"/>
            <ac:graphicFrameMk id="5" creationId="{3C77B6DB-70F8-362F-78E1-7A2B92DB8A4A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21:33:44.451" v="9185" actId="1076"/>
        <pc:sldMkLst>
          <pc:docMk/>
          <pc:sldMk cId="1865967138" sldId="650"/>
        </pc:sldMkLst>
        <pc:graphicFrameChg chg="add mod modGraphic">
          <ac:chgData name="Berger, Ernestine" userId="d2f47239-cdad-4c78-8783-4c1a94fe157a" providerId="ADAL" clId="{C9090672-3563-40BB-9302-597A1700AB8F}" dt="2023-01-18T21:33:44.451" v="9185" actId="1076"/>
          <ac:graphicFrameMkLst>
            <pc:docMk/>
            <pc:sldMk cId="1865967138" sldId="650"/>
            <ac:graphicFrameMk id="2" creationId="{9B3DC12E-BE76-6D66-2694-7AD556590A88}"/>
          </ac:graphicFrameMkLst>
        </pc:graphicFrameChg>
        <pc:graphicFrameChg chg="del">
          <ac:chgData name="Berger, Ernestine" userId="d2f47239-cdad-4c78-8783-4c1a94fe157a" providerId="ADAL" clId="{C9090672-3563-40BB-9302-597A1700AB8F}" dt="2023-01-18T21:32:30.687" v="9181" actId="478"/>
          <ac:graphicFrameMkLst>
            <pc:docMk/>
            <pc:sldMk cId="1865967138" sldId="650"/>
            <ac:graphicFrameMk id="5" creationId="{3C77B6DB-70F8-362F-78E1-7A2B92DB8A4A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21:45:04.741" v="9375"/>
        <pc:sldMkLst>
          <pc:docMk/>
          <pc:sldMk cId="3323503527" sldId="651"/>
        </pc:sldMkLst>
        <pc:spChg chg="mod">
          <ac:chgData name="Berger, Ernestine" userId="d2f47239-cdad-4c78-8783-4c1a94fe157a" providerId="ADAL" clId="{C9090672-3563-40BB-9302-597A1700AB8F}" dt="2023-01-18T21:43:43.054" v="9369" actId="20577"/>
          <ac:spMkLst>
            <pc:docMk/>
            <pc:sldMk cId="3323503527" sldId="651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8T21:35:16.467" v="9280" actId="20577"/>
          <ac:spMkLst>
            <pc:docMk/>
            <pc:sldMk cId="3323503527" sldId="651"/>
            <ac:spMk id="71683" creationId="{00000000-0000-0000-0000-000000000000}"/>
          </ac:spMkLst>
        </pc:spChg>
        <pc:graphicFrameChg chg="del modGraphic">
          <ac:chgData name="Berger, Ernestine" userId="d2f47239-cdad-4c78-8783-4c1a94fe157a" providerId="ADAL" clId="{C9090672-3563-40BB-9302-597A1700AB8F}" dt="2023-01-18T21:34:50.043" v="9188" actId="478"/>
          <ac:graphicFrameMkLst>
            <pc:docMk/>
            <pc:sldMk cId="3323503527" sldId="651"/>
            <ac:graphicFrameMk id="2" creationId="{9B3DC12E-BE76-6D66-2694-7AD556590A88}"/>
          </ac:graphicFrameMkLst>
        </pc:graphicFrameChg>
        <pc:graphicFrameChg chg="add mod">
          <ac:chgData name="Berger, Ernestine" userId="d2f47239-cdad-4c78-8783-4c1a94fe157a" providerId="ADAL" clId="{C9090672-3563-40BB-9302-597A1700AB8F}" dt="2023-01-18T21:45:04.741" v="9375"/>
          <ac:graphicFrameMkLst>
            <pc:docMk/>
            <pc:sldMk cId="3323503527" sldId="651"/>
            <ac:graphicFrameMk id="3" creationId="{90EF4F8A-DCC8-107A-D14D-45C56660C294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9T14:40:11.061" v="11918" actId="1076"/>
        <pc:sldMkLst>
          <pc:docMk/>
          <pc:sldMk cId="3858972116" sldId="652"/>
        </pc:sldMkLst>
        <pc:spChg chg="mod">
          <ac:chgData name="Berger, Ernestine" userId="d2f47239-cdad-4c78-8783-4c1a94fe157a" providerId="ADAL" clId="{C9090672-3563-40BB-9302-597A1700AB8F}" dt="2023-01-18T21:47:15.605" v="9461" actId="20577"/>
          <ac:spMkLst>
            <pc:docMk/>
            <pc:sldMk cId="3858972116" sldId="652"/>
            <ac:spMk id="71683" creationId="{00000000-0000-0000-0000-000000000000}"/>
          </ac:spMkLst>
        </pc:spChg>
        <pc:graphicFrameChg chg="add mod">
          <ac:chgData name="Berger, Ernestine" userId="d2f47239-cdad-4c78-8783-4c1a94fe157a" providerId="ADAL" clId="{C9090672-3563-40BB-9302-597A1700AB8F}" dt="2023-01-19T14:40:11.061" v="11918" actId="1076"/>
          <ac:graphicFrameMkLst>
            <pc:docMk/>
            <pc:sldMk cId="3858972116" sldId="652"/>
            <ac:graphicFrameMk id="2" creationId="{BB556A16-6056-B621-38A3-0FBD2D1D77ED}"/>
          </ac:graphicFrameMkLst>
        </pc:graphicFrameChg>
        <pc:graphicFrameChg chg="del">
          <ac:chgData name="Berger, Ernestine" userId="d2f47239-cdad-4c78-8783-4c1a94fe157a" providerId="ADAL" clId="{C9090672-3563-40BB-9302-597A1700AB8F}" dt="2023-01-18T21:46:52.341" v="9380" actId="478"/>
          <ac:graphicFrameMkLst>
            <pc:docMk/>
            <pc:sldMk cId="3858972116" sldId="652"/>
            <ac:graphicFrameMk id="3" creationId="{90EF4F8A-DCC8-107A-D14D-45C56660C294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22:07:15.508" v="9692" actId="27918"/>
        <pc:sldMkLst>
          <pc:docMk/>
          <pc:sldMk cId="81721063" sldId="653"/>
        </pc:sldMkLst>
        <pc:spChg chg="add mod">
          <ac:chgData name="Berger, Ernestine" userId="d2f47239-cdad-4c78-8783-4c1a94fe157a" providerId="ADAL" clId="{C9090672-3563-40BB-9302-597A1700AB8F}" dt="2023-01-18T22:02:26.591" v="9658" actId="20577"/>
          <ac:spMkLst>
            <pc:docMk/>
            <pc:sldMk cId="81721063" sldId="653"/>
            <ac:spMk id="3" creationId="{56ED5710-46D5-2A28-086D-6A39CEAF6B22}"/>
          </ac:spMkLst>
        </pc:spChg>
        <pc:spChg chg="mod">
          <ac:chgData name="Berger, Ernestine" userId="d2f47239-cdad-4c78-8783-4c1a94fe157a" providerId="ADAL" clId="{C9090672-3563-40BB-9302-597A1700AB8F}" dt="2023-01-18T22:02:00.464" v="9611" actId="20577"/>
          <ac:spMkLst>
            <pc:docMk/>
            <pc:sldMk cId="81721063" sldId="653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C9090672-3563-40BB-9302-597A1700AB8F}" dt="2023-01-18T21:59:05.071" v="9511" actId="478"/>
          <ac:graphicFrameMkLst>
            <pc:docMk/>
            <pc:sldMk cId="81721063" sldId="653"/>
            <ac:graphicFrameMk id="2" creationId="{BB556A16-6056-B621-38A3-0FBD2D1D77ED}"/>
          </ac:graphicFrameMkLst>
        </pc:graphicFrameChg>
        <pc:graphicFrameChg chg="add mod">
          <ac:chgData name="Berger, Ernestine" userId="d2f47239-cdad-4c78-8783-4c1a94fe157a" providerId="ADAL" clId="{C9090672-3563-40BB-9302-597A1700AB8F}" dt="2023-01-18T22:06:54.760" v="9687" actId="1076"/>
          <ac:graphicFrameMkLst>
            <pc:docMk/>
            <pc:sldMk cId="81721063" sldId="653"/>
            <ac:graphicFrameMk id="5" creationId="{3FF5C0B0-B924-7C2B-7799-295C2308A1DA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8T22:12:38.108" v="9899" actId="1076"/>
        <pc:sldMkLst>
          <pc:docMk/>
          <pc:sldMk cId="3276026602" sldId="654"/>
        </pc:sldMkLst>
        <pc:spChg chg="del">
          <ac:chgData name="Berger, Ernestine" userId="d2f47239-cdad-4c78-8783-4c1a94fe157a" providerId="ADAL" clId="{C9090672-3563-40BB-9302-597A1700AB8F}" dt="2023-01-18T22:08:52.160" v="9871" actId="478"/>
          <ac:spMkLst>
            <pc:docMk/>
            <pc:sldMk cId="3276026602" sldId="654"/>
            <ac:spMk id="3" creationId="{56ED5710-46D5-2A28-086D-6A39CEAF6B22}"/>
          </ac:spMkLst>
        </pc:spChg>
        <pc:spChg chg="mod">
          <ac:chgData name="Berger, Ernestine" userId="d2f47239-cdad-4c78-8783-4c1a94fe157a" providerId="ADAL" clId="{C9090672-3563-40BB-9302-597A1700AB8F}" dt="2023-01-18T22:09:13.361" v="9875" actId="20577"/>
          <ac:spMkLst>
            <pc:docMk/>
            <pc:sldMk cId="3276026602" sldId="654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8T22:08:48.975" v="9870" actId="20577"/>
          <ac:spMkLst>
            <pc:docMk/>
            <pc:sldMk cId="3276026602" sldId="654"/>
            <ac:spMk id="71683" creationId="{00000000-0000-0000-0000-000000000000}"/>
          </ac:spMkLst>
        </pc:spChg>
        <pc:graphicFrameChg chg="add mod">
          <ac:chgData name="Berger, Ernestine" userId="d2f47239-cdad-4c78-8783-4c1a94fe157a" providerId="ADAL" clId="{C9090672-3563-40BB-9302-597A1700AB8F}" dt="2023-01-18T22:12:38.108" v="9899" actId="1076"/>
          <ac:graphicFrameMkLst>
            <pc:docMk/>
            <pc:sldMk cId="3276026602" sldId="654"/>
            <ac:graphicFrameMk id="2" creationId="{DE3CCDFE-19B0-8042-7D24-091B3268E48D}"/>
          </ac:graphicFrameMkLst>
        </pc:graphicFrameChg>
        <pc:graphicFrameChg chg="del">
          <ac:chgData name="Berger, Ernestine" userId="d2f47239-cdad-4c78-8783-4c1a94fe157a" providerId="ADAL" clId="{C9090672-3563-40BB-9302-597A1700AB8F}" dt="2023-01-18T22:09:00.828" v="9872" actId="478"/>
          <ac:graphicFrameMkLst>
            <pc:docMk/>
            <pc:sldMk cId="3276026602" sldId="654"/>
            <ac:graphicFrameMk id="5" creationId="{3FF5C0B0-B924-7C2B-7799-295C2308A1DA}"/>
          </ac:graphicFrameMkLst>
        </pc:graphicFrameChg>
      </pc:sldChg>
      <pc:sldChg chg="add del">
        <pc:chgData name="Berger, Ernestine" userId="d2f47239-cdad-4c78-8783-4c1a94fe157a" providerId="ADAL" clId="{C9090672-3563-40BB-9302-597A1700AB8F}" dt="2023-01-18T22:09:30.743" v="9877"/>
        <pc:sldMkLst>
          <pc:docMk/>
          <pc:sldMk cId="1634514864" sldId="655"/>
        </pc:sldMkLst>
      </pc:sldChg>
      <pc:sldChg chg="addSp delSp modSp add mod">
        <pc:chgData name="Berger, Ernestine" userId="d2f47239-cdad-4c78-8783-4c1a94fe157a" providerId="ADAL" clId="{C9090672-3563-40BB-9302-597A1700AB8F}" dt="2023-01-19T14:42:17.775" v="11923" actId="1076"/>
        <pc:sldMkLst>
          <pc:docMk/>
          <pc:sldMk cId="2472792648" sldId="655"/>
        </pc:sldMkLst>
        <pc:spChg chg="add mod">
          <ac:chgData name="Berger, Ernestine" userId="d2f47239-cdad-4c78-8783-4c1a94fe157a" providerId="ADAL" clId="{C9090672-3563-40BB-9302-597A1700AB8F}" dt="2023-01-18T22:24:16.301" v="10251" actId="1076"/>
          <ac:spMkLst>
            <pc:docMk/>
            <pc:sldMk cId="2472792648" sldId="655"/>
            <ac:spMk id="3" creationId="{9313B845-BAD3-B5E6-F127-9B9923F56F1F}"/>
          </ac:spMkLst>
        </pc:spChg>
        <pc:spChg chg="add mod">
          <ac:chgData name="Berger, Ernestine" userId="d2f47239-cdad-4c78-8783-4c1a94fe157a" providerId="ADAL" clId="{C9090672-3563-40BB-9302-597A1700AB8F}" dt="2023-01-19T14:42:17.775" v="11923" actId="1076"/>
          <ac:spMkLst>
            <pc:docMk/>
            <pc:sldMk cId="2472792648" sldId="655"/>
            <ac:spMk id="6" creationId="{16127D99-8170-389C-7A9B-5A2A8373A445}"/>
          </ac:spMkLst>
        </pc:spChg>
        <pc:spChg chg="mod">
          <ac:chgData name="Berger, Ernestine" userId="d2f47239-cdad-4c78-8783-4c1a94fe157a" providerId="ADAL" clId="{C9090672-3563-40BB-9302-597A1700AB8F}" dt="2023-01-18T22:17:21.229" v="10197" actId="20577"/>
          <ac:spMkLst>
            <pc:docMk/>
            <pc:sldMk cId="2472792648" sldId="655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C9090672-3563-40BB-9302-597A1700AB8F}" dt="2023-01-18T22:13:01.154" v="9901" actId="478"/>
          <ac:graphicFrameMkLst>
            <pc:docMk/>
            <pc:sldMk cId="2472792648" sldId="655"/>
            <ac:graphicFrameMk id="2" creationId="{DE3CCDFE-19B0-8042-7D24-091B3268E48D}"/>
          </ac:graphicFrameMkLst>
        </pc:graphicFrameChg>
        <pc:graphicFrameChg chg="add del mod">
          <ac:chgData name="Berger, Ernestine" userId="d2f47239-cdad-4c78-8783-4c1a94fe157a" providerId="ADAL" clId="{C9090672-3563-40BB-9302-597A1700AB8F}" dt="2023-01-18T22:17:58.510" v="10200" actId="478"/>
          <ac:graphicFrameMkLst>
            <pc:docMk/>
            <pc:sldMk cId="2472792648" sldId="655"/>
            <ac:graphicFrameMk id="5" creationId="{4A4818B7-35E2-4090-8E16-A1A7B6A81B84}"/>
          </ac:graphicFrameMkLst>
        </pc:graphicFrameChg>
        <pc:graphicFrameChg chg="add mod">
          <ac:chgData name="Berger, Ernestine" userId="d2f47239-cdad-4c78-8783-4c1a94fe157a" providerId="ADAL" clId="{C9090672-3563-40BB-9302-597A1700AB8F}" dt="2023-01-18T22:24:10.575" v="10250" actId="1076"/>
          <ac:graphicFrameMkLst>
            <pc:docMk/>
            <pc:sldMk cId="2472792648" sldId="655"/>
            <ac:graphicFrameMk id="8" creationId="{F324B7E3-4F2E-9ECB-8D4A-7977E85D794F}"/>
          </ac:graphicFrameMkLst>
        </pc:graphicFrameChg>
        <pc:graphicFrameChg chg="add mod">
          <ac:chgData name="Berger, Ernestine" userId="d2f47239-cdad-4c78-8783-4c1a94fe157a" providerId="ADAL" clId="{C9090672-3563-40BB-9302-597A1700AB8F}" dt="2023-01-18T22:21:06.287" v="10233"/>
          <ac:graphicFrameMkLst>
            <pc:docMk/>
            <pc:sldMk cId="2472792648" sldId="655"/>
            <ac:graphicFrameMk id="9" creationId="{CB4B4669-D0A5-A0F5-B3C4-02668920CBFC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9T12:36:38.610" v="10570" actId="20577"/>
        <pc:sldMkLst>
          <pc:docMk/>
          <pc:sldMk cId="2349106957" sldId="656"/>
        </pc:sldMkLst>
        <pc:spChg chg="mod">
          <ac:chgData name="Berger, Ernestine" userId="d2f47239-cdad-4c78-8783-4c1a94fe157a" providerId="ADAL" clId="{C9090672-3563-40BB-9302-597A1700AB8F}" dt="2023-01-19T12:34:38.856" v="10488" actId="113"/>
          <ac:spMkLst>
            <pc:docMk/>
            <pc:sldMk cId="2349106957" sldId="656"/>
            <ac:spMk id="3" creationId="{56ED5710-46D5-2A28-086D-6A39CEAF6B22}"/>
          </ac:spMkLst>
        </pc:spChg>
        <pc:spChg chg="mod">
          <ac:chgData name="Berger, Ernestine" userId="d2f47239-cdad-4c78-8783-4c1a94fe157a" providerId="ADAL" clId="{C9090672-3563-40BB-9302-597A1700AB8F}" dt="2023-01-19T12:36:38.610" v="10570" actId="20577"/>
          <ac:spMkLst>
            <pc:docMk/>
            <pc:sldMk cId="2349106957" sldId="656"/>
            <ac:spMk id="7" creationId="{00000000-0000-0000-0000-000000000000}"/>
          </ac:spMkLst>
        </pc:spChg>
        <pc:spChg chg="add mod">
          <ac:chgData name="Berger, Ernestine" userId="d2f47239-cdad-4c78-8783-4c1a94fe157a" providerId="ADAL" clId="{C9090672-3563-40BB-9302-597A1700AB8F}" dt="2023-01-19T12:36:26.855" v="10561" actId="1076"/>
          <ac:spMkLst>
            <pc:docMk/>
            <pc:sldMk cId="2349106957" sldId="656"/>
            <ac:spMk id="8" creationId="{8D450E40-7966-5B22-806F-3EEA112F82E7}"/>
          </ac:spMkLst>
        </pc:spChg>
        <pc:graphicFrameChg chg="add del mod modGraphic">
          <ac:chgData name="Berger, Ernestine" userId="d2f47239-cdad-4c78-8783-4c1a94fe157a" providerId="ADAL" clId="{C9090672-3563-40BB-9302-597A1700AB8F}" dt="2023-01-19T12:32:45.141" v="10469" actId="478"/>
          <ac:graphicFrameMkLst>
            <pc:docMk/>
            <pc:sldMk cId="2349106957" sldId="656"/>
            <ac:graphicFrameMk id="2" creationId="{CEBCBB78-0B1B-F6A5-16B4-DC2A0BC4346A}"/>
          </ac:graphicFrameMkLst>
        </pc:graphicFrameChg>
        <pc:graphicFrameChg chg="del">
          <ac:chgData name="Berger, Ernestine" userId="d2f47239-cdad-4c78-8783-4c1a94fe157a" providerId="ADAL" clId="{C9090672-3563-40BB-9302-597A1700AB8F}" dt="2023-01-19T12:28:58.407" v="10264" actId="478"/>
          <ac:graphicFrameMkLst>
            <pc:docMk/>
            <pc:sldMk cId="2349106957" sldId="656"/>
            <ac:graphicFrameMk id="5" creationId="{3FF5C0B0-B924-7C2B-7799-295C2308A1DA}"/>
          </ac:graphicFrameMkLst>
        </pc:graphicFrameChg>
        <pc:graphicFrameChg chg="add mod modGraphic">
          <ac:chgData name="Berger, Ernestine" userId="d2f47239-cdad-4c78-8783-4c1a94fe157a" providerId="ADAL" clId="{C9090672-3563-40BB-9302-597A1700AB8F}" dt="2023-01-19T12:34:53.515" v="10491" actId="1076"/>
          <ac:graphicFrameMkLst>
            <pc:docMk/>
            <pc:sldMk cId="2349106957" sldId="656"/>
            <ac:graphicFrameMk id="6" creationId="{832B3D6C-1661-6A47-8DF3-D310219E8B61}"/>
          </ac:graphicFrameMkLst>
        </pc:graphicFrameChg>
        <pc:graphicFrameChg chg="add mod modGraphic">
          <ac:chgData name="Berger, Ernestine" userId="d2f47239-cdad-4c78-8783-4c1a94fe157a" providerId="ADAL" clId="{C9090672-3563-40BB-9302-597A1700AB8F}" dt="2023-01-19T12:36:31.539" v="10562" actId="1076"/>
          <ac:graphicFrameMkLst>
            <pc:docMk/>
            <pc:sldMk cId="2349106957" sldId="656"/>
            <ac:graphicFrameMk id="9" creationId="{7B078180-11E3-9CD3-F16F-085F3FC9B2EA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9T12:41:25.339" v="10746" actId="1076"/>
        <pc:sldMkLst>
          <pc:docMk/>
          <pc:sldMk cId="2732592041" sldId="657"/>
        </pc:sldMkLst>
        <pc:spChg chg="mod">
          <ac:chgData name="Berger, Ernestine" userId="d2f47239-cdad-4c78-8783-4c1a94fe157a" providerId="ADAL" clId="{C9090672-3563-40BB-9302-597A1700AB8F}" dt="2023-01-19T12:38:09.885" v="10655" actId="20577"/>
          <ac:spMkLst>
            <pc:docMk/>
            <pc:sldMk cId="2732592041" sldId="657"/>
            <ac:spMk id="3" creationId="{56ED5710-46D5-2A28-086D-6A39CEAF6B22}"/>
          </ac:spMkLst>
        </pc:spChg>
        <pc:spChg chg="mod">
          <ac:chgData name="Berger, Ernestine" userId="d2f47239-cdad-4c78-8783-4c1a94fe157a" providerId="ADAL" clId="{C9090672-3563-40BB-9302-597A1700AB8F}" dt="2023-01-19T12:38:31.153" v="10707" actId="20577"/>
          <ac:spMkLst>
            <pc:docMk/>
            <pc:sldMk cId="2732592041" sldId="657"/>
            <ac:spMk id="8" creationId="{8D450E40-7966-5B22-806F-3EEA112F82E7}"/>
          </ac:spMkLst>
        </pc:spChg>
        <pc:graphicFrameChg chg="add mod modGraphic">
          <ac:chgData name="Berger, Ernestine" userId="d2f47239-cdad-4c78-8783-4c1a94fe157a" providerId="ADAL" clId="{C9090672-3563-40BB-9302-597A1700AB8F}" dt="2023-01-19T12:39:57.948" v="10727" actId="1076"/>
          <ac:graphicFrameMkLst>
            <pc:docMk/>
            <pc:sldMk cId="2732592041" sldId="657"/>
            <ac:graphicFrameMk id="2" creationId="{0EE31E33-6EAA-FD25-5887-52D564BE2FA7}"/>
          </ac:graphicFrameMkLst>
        </pc:graphicFrameChg>
        <pc:graphicFrameChg chg="add mod modGraphic">
          <ac:chgData name="Berger, Ernestine" userId="d2f47239-cdad-4c78-8783-4c1a94fe157a" providerId="ADAL" clId="{C9090672-3563-40BB-9302-597A1700AB8F}" dt="2023-01-19T12:41:25.339" v="10746" actId="1076"/>
          <ac:graphicFrameMkLst>
            <pc:docMk/>
            <pc:sldMk cId="2732592041" sldId="657"/>
            <ac:graphicFrameMk id="5" creationId="{0C4F93C0-3A29-BA2A-1952-64B5CDE23D9A}"/>
          </ac:graphicFrameMkLst>
        </pc:graphicFrameChg>
        <pc:graphicFrameChg chg="del">
          <ac:chgData name="Berger, Ernestine" userId="d2f47239-cdad-4c78-8783-4c1a94fe157a" providerId="ADAL" clId="{C9090672-3563-40BB-9302-597A1700AB8F}" dt="2023-01-19T12:37:30.927" v="10572" actId="478"/>
          <ac:graphicFrameMkLst>
            <pc:docMk/>
            <pc:sldMk cId="2732592041" sldId="657"/>
            <ac:graphicFrameMk id="6" creationId="{832B3D6C-1661-6A47-8DF3-D310219E8B61}"/>
          </ac:graphicFrameMkLst>
        </pc:graphicFrameChg>
        <pc:graphicFrameChg chg="del">
          <ac:chgData name="Berger, Ernestine" userId="d2f47239-cdad-4c78-8783-4c1a94fe157a" providerId="ADAL" clId="{C9090672-3563-40BB-9302-597A1700AB8F}" dt="2023-01-19T12:37:33.125" v="10573" actId="478"/>
          <ac:graphicFrameMkLst>
            <pc:docMk/>
            <pc:sldMk cId="2732592041" sldId="657"/>
            <ac:graphicFrameMk id="9" creationId="{7B078180-11E3-9CD3-F16F-085F3FC9B2EA}"/>
          </ac:graphicFrameMkLst>
        </pc:graphicFrameChg>
      </pc:sldChg>
      <pc:sldChg chg="modSp add mod">
        <pc:chgData name="Berger, Ernestine" userId="d2f47239-cdad-4c78-8783-4c1a94fe157a" providerId="ADAL" clId="{C9090672-3563-40BB-9302-597A1700AB8F}" dt="2023-01-19T14:42:34.379" v="11935" actId="20577"/>
        <pc:sldMkLst>
          <pc:docMk/>
          <pc:sldMk cId="4130837261" sldId="658"/>
        </pc:sldMkLst>
        <pc:spChg chg="mod">
          <ac:chgData name="Berger, Ernestine" userId="d2f47239-cdad-4c78-8783-4c1a94fe157a" providerId="ADAL" clId="{C9090672-3563-40BB-9302-597A1700AB8F}" dt="2023-01-19T14:42:34.379" v="11935" actId="20577"/>
          <ac:spMkLst>
            <pc:docMk/>
            <pc:sldMk cId="4130837261" sldId="658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9T12:53:49.947" v="10905"/>
          <ac:graphicFrameMkLst>
            <pc:docMk/>
            <pc:sldMk cId="4130837261" sldId="658"/>
            <ac:graphicFrameMk id="2" creationId="{DE3CCDFE-19B0-8042-7D24-091B3268E48D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9T14:43:13.177" v="11950" actId="113"/>
        <pc:sldMkLst>
          <pc:docMk/>
          <pc:sldMk cId="2298620859" sldId="659"/>
        </pc:sldMkLst>
        <pc:spChg chg="add mod">
          <ac:chgData name="Berger, Ernestine" userId="d2f47239-cdad-4c78-8783-4c1a94fe157a" providerId="ADAL" clId="{C9090672-3563-40BB-9302-597A1700AB8F}" dt="2023-01-19T14:43:04.069" v="11949" actId="113"/>
          <ac:spMkLst>
            <pc:docMk/>
            <pc:sldMk cId="2298620859" sldId="659"/>
            <ac:spMk id="3" creationId="{A750BA48-74C8-9CAD-82A8-D431936691D1}"/>
          </ac:spMkLst>
        </pc:spChg>
        <pc:spChg chg="add mod">
          <ac:chgData name="Berger, Ernestine" userId="d2f47239-cdad-4c78-8783-4c1a94fe157a" providerId="ADAL" clId="{C9090672-3563-40BB-9302-597A1700AB8F}" dt="2023-01-19T14:43:13.177" v="11950" actId="113"/>
          <ac:spMkLst>
            <pc:docMk/>
            <pc:sldMk cId="2298620859" sldId="659"/>
            <ac:spMk id="6" creationId="{811C809A-9712-8077-8AED-8F5E1AF04656}"/>
          </ac:spMkLst>
        </pc:spChg>
        <pc:spChg chg="mod">
          <ac:chgData name="Berger, Ernestine" userId="d2f47239-cdad-4c78-8783-4c1a94fe157a" providerId="ADAL" clId="{C9090672-3563-40BB-9302-597A1700AB8F}" dt="2023-01-19T14:42:47.979" v="11947" actId="20577"/>
          <ac:spMkLst>
            <pc:docMk/>
            <pc:sldMk cId="2298620859" sldId="659"/>
            <ac:spMk id="71683" creationId="{00000000-0000-0000-0000-000000000000}"/>
          </ac:spMkLst>
        </pc:spChg>
        <pc:graphicFrameChg chg="del">
          <ac:chgData name="Berger, Ernestine" userId="d2f47239-cdad-4c78-8783-4c1a94fe157a" providerId="ADAL" clId="{C9090672-3563-40BB-9302-597A1700AB8F}" dt="2023-01-19T12:54:38.649" v="10907" actId="478"/>
          <ac:graphicFrameMkLst>
            <pc:docMk/>
            <pc:sldMk cId="2298620859" sldId="659"/>
            <ac:graphicFrameMk id="2" creationId="{DE3CCDFE-19B0-8042-7D24-091B3268E48D}"/>
          </ac:graphicFrameMkLst>
        </pc:graphicFrameChg>
        <pc:graphicFrameChg chg="add mod modGraphic">
          <ac:chgData name="Berger, Ernestine" userId="d2f47239-cdad-4c78-8783-4c1a94fe157a" providerId="ADAL" clId="{C9090672-3563-40BB-9302-597A1700AB8F}" dt="2023-01-19T13:02:46.236" v="11123" actId="255"/>
          <ac:graphicFrameMkLst>
            <pc:docMk/>
            <pc:sldMk cId="2298620859" sldId="659"/>
            <ac:graphicFrameMk id="5" creationId="{974BE257-FDC4-F654-EB60-DAA1DDD3D79B}"/>
          </ac:graphicFrameMkLst>
        </pc:graphicFrameChg>
      </pc:sldChg>
      <pc:sldChg chg="addSp delSp modSp add mod">
        <pc:chgData name="Berger, Ernestine" userId="d2f47239-cdad-4c78-8783-4c1a94fe157a" providerId="ADAL" clId="{C9090672-3563-40BB-9302-597A1700AB8F}" dt="2023-01-19T14:43:42.310" v="11962" actId="20577"/>
        <pc:sldMkLst>
          <pc:docMk/>
          <pc:sldMk cId="712293893" sldId="660"/>
        </pc:sldMkLst>
        <pc:spChg chg="mod">
          <ac:chgData name="Berger, Ernestine" userId="d2f47239-cdad-4c78-8783-4c1a94fe157a" providerId="ADAL" clId="{C9090672-3563-40BB-9302-597A1700AB8F}" dt="2023-01-19T13:01:15.079" v="11101" actId="20577"/>
          <ac:spMkLst>
            <pc:docMk/>
            <pc:sldMk cId="712293893" sldId="660"/>
            <ac:spMk id="3" creationId="{A750BA48-74C8-9CAD-82A8-D431936691D1}"/>
          </ac:spMkLst>
        </pc:spChg>
        <pc:spChg chg="del">
          <ac:chgData name="Berger, Ernestine" userId="d2f47239-cdad-4c78-8783-4c1a94fe157a" providerId="ADAL" clId="{C9090672-3563-40BB-9302-597A1700AB8F}" dt="2023-01-19T13:03:23.438" v="11124" actId="478"/>
          <ac:spMkLst>
            <pc:docMk/>
            <pc:sldMk cId="712293893" sldId="660"/>
            <ac:spMk id="6" creationId="{811C809A-9712-8077-8AED-8F5E1AF04656}"/>
          </ac:spMkLst>
        </pc:spChg>
        <pc:spChg chg="mod">
          <ac:chgData name="Berger, Ernestine" userId="d2f47239-cdad-4c78-8783-4c1a94fe157a" providerId="ADAL" clId="{C9090672-3563-40BB-9302-597A1700AB8F}" dt="2023-01-19T14:43:42.310" v="11962" actId="20577"/>
          <ac:spMkLst>
            <pc:docMk/>
            <pc:sldMk cId="712293893" sldId="660"/>
            <ac:spMk id="71683" creationId="{00000000-0000-0000-0000-000000000000}"/>
          </ac:spMkLst>
        </pc:spChg>
        <pc:graphicFrameChg chg="add mod modGraphic">
          <ac:chgData name="Berger, Ernestine" userId="d2f47239-cdad-4c78-8783-4c1a94fe157a" providerId="ADAL" clId="{C9090672-3563-40BB-9302-597A1700AB8F}" dt="2023-01-19T13:03:30.368" v="11125" actId="1076"/>
          <ac:graphicFrameMkLst>
            <pc:docMk/>
            <pc:sldMk cId="712293893" sldId="660"/>
            <ac:graphicFrameMk id="2" creationId="{C34714E0-E808-EE85-58D3-340B6A334130}"/>
          </ac:graphicFrameMkLst>
        </pc:graphicFrameChg>
        <pc:graphicFrameChg chg="del">
          <ac:chgData name="Berger, Ernestine" userId="d2f47239-cdad-4c78-8783-4c1a94fe157a" providerId="ADAL" clId="{C9090672-3563-40BB-9302-597A1700AB8F}" dt="2023-01-19T13:01:02.520" v="11076" actId="478"/>
          <ac:graphicFrameMkLst>
            <pc:docMk/>
            <pc:sldMk cId="712293893" sldId="660"/>
            <ac:graphicFrameMk id="5" creationId="{974BE257-FDC4-F654-EB60-DAA1DDD3D79B}"/>
          </ac:graphicFrameMkLst>
        </pc:graphicFrameChg>
      </pc:sldChg>
      <pc:sldChg chg="addSp modSp add mod">
        <pc:chgData name="Berger, Ernestine" userId="d2f47239-cdad-4c78-8783-4c1a94fe157a" providerId="ADAL" clId="{C9090672-3563-40BB-9302-597A1700AB8F}" dt="2023-01-19T14:47:26.003" v="12122" actId="20577"/>
        <pc:sldMkLst>
          <pc:docMk/>
          <pc:sldMk cId="1756186022" sldId="661"/>
        </pc:sldMkLst>
        <pc:spChg chg="add mod">
          <ac:chgData name="Berger, Ernestine" userId="d2f47239-cdad-4c78-8783-4c1a94fe157a" providerId="ADAL" clId="{C9090672-3563-40BB-9302-597A1700AB8F}" dt="2023-01-19T14:47:26.003" v="12122" actId="20577"/>
          <ac:spMkLst>
            <pc:docMk/>
            <pc:sldMk cId="1756186022" sldId="661"/>
            <ac:spMk id="2" creationId="{799EF87D-D132-B1B1-0B3F-430C4DC5E598}"/>
          </ac:spMkLst>
        </pc:spChg>
        <pc:spChg chg="mod">
          <ac:chgData name="Berger, Ernestine" userId="d2f47239-cdad-4c78-8783-4c1a94fe157a" providerId="ADAL" clId="{C9090672-3563-40BB-9302-597A1700AB8F}" dt="2023-01-19T14:03:25.510" v="11281" actId="20577"/>
          <ac:spMkLst>
            <pc:docMk/>
            <pc:sldMk cId="1756186022" sldId="661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9T14:44:02.243" v="11974" actId="20577"/>
          <ac:spMkLst>
            <pc:docMk/>
            <pc:sldMk cId="1756186022" sldId="661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9T14:05:24.561" v="11298" actId="1076"/>
          <ac:graphicFrameMkLst>
            <pc:docMk/>
            <pc:sldMk cId="1756186022" sldId="661"/>
            <ac:graphicFrameMk id="5" creationId="{3C77B6DB-70F8-362F-78E1-7A2B92DB8A4A}"/>
          </ac:graphicFrameMkLst>
        </pc:graphicFrameChg>
      </pc:sldChg>
      <pc:sldChg chg="modSp add mod">
        <pc:chgData name="Berger, Ernestine" userId="d2f47239-cdad-4c78-8783-4c1a94fe157a" providerId="ADAL" clId="{C9090672-3563-40BB-9302-597A1700AB8F}" dt="2023-01-19T14:10:37.521" v="11618"/>
        <pc:sldMkLst>
          <pc:docMk/>
          <pc:sldMk cId="3244603889" sldId="662"/>
        </pc:sldMkLst>
        <pc:spChg chg="mod">
          <ac:chgData name="Berger, Ernestine" userId="d2f47239-cdad-4c78-8783-4c1a94fe157a" providerId="ADAL" clId="{C9090672-3563-40BB-9302-597A1700AB8F}" dt="2023-01-19T14:09:25.577" v="11604" actId="20577"/>
          <ac:spMkLst>
            <pc:docMk/>
            <pc:sldMk cId="3244603889" sldId="662"/>
            <ac:spMk id="71683" creationId="{00000000-0000-0000-0000-000000000000}"/>
          </ac:spMkLst>
        </pc:spChg>
        <pc:graphicFrameChg chg="mod">
          <ac:chgData name="Berger, Ernestine" userId="d2f47239-cdad-4c78-8783-4c1a94fe157a" providerId="ADAL" clId="{C9090672-3563-40BB-9302-597A1700AB8F}" dt="2023-01-19T14:10:37.521" v="11618"/>
          <ac:graphicFrameMkLst>
            <pc:docMk/>
            <pc:sldMk cId="3244603889" sldId="662"/>
            <ac:graphicFrameMk id="2" creationId="{DE3CCDFE-19B0-8042-7D24-091B3268E48D}"/>
          </ac:graphicFrameMkLst>
        </pc:graphicFrameChg>
      </pc:sldChg>
      <pc:sldChg chg="delSp modSp add mod">
        <pc:chgData name="Berger, Ernestine" userId="d2f47239-cdad-4c78-8783-4c1a94fe157a" providerId="ADAL" clId="{C9090672-3563-40BB-9302-597A1700AB8F}" dt="2023-01-19T14:16:47.343" v="11755" actId="20577"/>
        <pc:sldMkLst>
          <pc:docMk/>
          <pc:sldMk cId="1555415601" sldId="663"/>
        </pc:sldMkLst>
        <pc:spChg chg="del">
          <ac:chgData name="Berger, Ernestine" userId="d2f47239-cdad-4c78-8783-4c1a94fe157a" providerId="ADAL" clId="{C9090672-3563-40BB-9302-597A1700AB8F}" dt="2023-01-19T14:16:42.822" v="11752" actId="478"/>
          <ac:spMkLst>
            <pc:docMk/>
            <pc:sldMk cId="1555415601" sldId="663"/>
            <ac:spMk id="2" creationId="{799EF87D-D132-B1B1-0B3F-430C4DC5E598}"/>
          </ac:spMkLst>
        </pc:spChg>
        <pc:spChg chg="mod">
          <ac:chgData name="Berger, Ernestine" userId="d2f47239-cdad-4c78-8783-4c1a94fe157a" providerId="ADAL" clId="{C9090672-3563-40BB-9302-597A1700AB8F}" dt="2023-01-19T14:16:47.343" v="11755" actId="20577"/>
          <ac:spMkLst>
            <pc:docMk/>
            <pc:sldMk cId="1555415601" sldId="663"/>
            <ac:spMk id="7" creationId="{00000000-0000-0000-0000-000000000000}"/>
          </ac:spMkLst>
        </pc:spChg>
        <pc:spChg chg="mod">
          <ac:chgData name="Berger, Ernestine" userId="d2f47239-cdad-4c78-8783-4c1a94fe157a" providerId="ADAL" clId="{C9090672-3563-40BB-9302-597A1700AB8F}" dt="2023-01-19T14:12:47.857" v="11723" actId="20577"/>
          <ac:spMkLst>
            <pc:docMk/>
            <pc:sldMk cId="1555415601" sldId="663"/>
            <ac:spMk id="71683" creationId="{00000000-0000-0000-0000-000000000000}"/>
          </ac:spMkLst>
        </pc:spChg>
      </pc:sldChg>
    </pc:docChg>
  </pc:docChgLst>
</pc:chgInfo>
</file>

<file path=ppt/charts/_rels/chart1.xml.rels><?xml version="1.0" encoding="UTF-8" ?><Relationships xmlns="http://schemas.openxmlformats.org/package/2006/relationships"><Relationship Target="colors1.xml" Type="http://schemas.microsoft.com/office/2011/relationships/chartColorStyle" Id="rId2"></Relationship><Relationship Target="style1.xml" Type="http://schemas.microsoft.com/office/2011/relationships/chartStyle" Id="rId1"></Relationship></Relationships>
</file>

<file path=ppt/charts/_rels/chart10.xml.rels><?xml version="1.0" encoding="UTF-8" ?><Relationships xmlns="http://schemas.openxmlformats.org/package/2006/relationships"><Relationship Target="colors10.xml" Type="http://schemas.microsoft.com/office/2011/relationships/chartColorStyle" Id="rId2"></Relationship><Relationship Target="style10.xml" Type="http://schemas.microsoft.com/office/2011/relationships/chartStyle" Id="rId1"></Relationship></Relationships>
</file>

<file path=ppt/charts/_rels/chart11.xml.rels><?xml version="1.0" encoding="UTF-8" ?><Relationships xmlns="http://schemas.openxmlformats.org/package/2006/relationships"><Relationship Target="colors11.xml" Type="http://schemas.microsoft.com/office/2011/relationships/chartColorStyle" Id="rId2"></Relationship><Relationship Target="style11.xml" Type="http://schemas.microsoft.com/office/2011/relationships/chartStyle" Id="rId1"></Relationship></Relationships>
</file>

<file path=ppt/charts/_rels/chart12.xml.rels><?xml version="1.0" encoding="UTF-8" ?><Relationships xmlns="http://schemas.openxmlformats.org/package/2006/relationships"><Relationship Target="colors12.xml" Type="http://schemas.microsoft.com/office/2011/relationships/chartColorStyle" Id="rId2"></Relationship><Relationship Target="style12.xml" Type="http://schemas.microsoft.com/office/2011/relationships/chartStyle" Id="rId1"></Relationship></Relationships>
</file>

<file path=ppt/charts/_rels/chart13.xml.rels><?xml version="1.0" encoding="UTF-8" ?><Relationships xmlns="http://schemas.openxmlformats.org/package/2006/relationships"><Relationship Target="colors13.xml" Type="http://schemas.microsoft.com/office/2011/relationships/chartColorStyle" Id="rId2"></Relationship><Relationship Target="style13.xml" Type="http://schemas.microsoft.com/office/2011/relationships/chartStyle" Id="rId1"></Relationship></Relationships>
</file>

<file path=ppt/charts/_rels/chart14.xml.rels><?xml version="1.0" encoding="UTF-8" ?><Relationships xmlns="http://schemas.openxmlformats.org/package/2006/relationships"><Relationship Target="colors14.xml" Type="http://schemas.microsoft.com/office/2011/relationships/chartColorStyle" Id="rId2"></Relationship><Relationship Target="style14.xml" Type="http://schemas.microsoft.com/office/2011/relationships/chartStyle" Id="rId1"></Relationship></Relationships>
</file>

<file path=ppt/charts/_rels/chart15.xml.rels><?xml version="1.0" encoding="UTF-8" ?><Relationships xmlns="http://schemas.openxmlformats.org/package/2006/relationships"><Relationship Target="colors15.xml" Type="http://schemas.microsoft.com/office/2011/relationships/chartColorStyle" Id="rId2"></Relationship><Relationship Target="style15.xml" Type="http://schemas.microsoft.com/office/2011/relationships/chartStyle" Id="rId1"></Relationship></Relationships>
</file>

<file path=ppt/charts/_rels/chart16.xml.rels><?xml version="1.0" encoding="UTF-8" ?><Relationships xmlns="http://schemas.openxmlformats.org/package/2006/relationships"><Relationship Target="colors16.xml" Type="http://schemas.microsoft.com/office/2011/relationships/chartColorStyle" Id="rId2"></Relationship><Relationship Target="style16.xml" Type="http://schemas.microsoft.com/office/2011/relationships/chartStyle" Id="rId1"></Relationship></Relationships>
</file>

<file path=ppt/charts/_rels/chart17.xml.rels><?xml version="1.0" encoding="UTF-8" ?><Relationships xmlns="http://schemas.openxmlformats.org/package/2006/relationships"><Relationship Target="colors17.xml" Type="http://schemas.microsoft.com/office/2011/relationships/chartColorStyle" Id="rId2"></Relationship><Relationship Target="style17.xml" Type="http://schemas.microsoft.com/office/2011/relationships/chartStyle" Id="rId1"></Relationship></Relationships>
</file>

<file path=ppt/charts/_rels/chart18.xml.rels><?xml version="1.0" encoding="UTF-8" ?><Relationships xmlns="http://schemas.openxmlformats.org/package/2006/relationships"><Relationship Target="colors18.xml" Type="http://schemas.microsoft.com/office/2011/relationships/chartColorStyle" Id="rId2"></Relationship><Relationship Target="style18.xml" Type="http://schemas.microsoft.com/office/2011/relationships/chartStyle" Id="rId1"></Relationship></Relationships>
</file>

<file path=ppt/charts/_rels/chart19.xml.rels><?xml version="1.0" encoding="UTF-8" ?><Relationships xmlns="http://schemas.openxmlformats.org/package/2006/relationships"><Relationship Target="colors19.xml" Type="http://schemas.microsoft.com/office/2011/relationships/chartColorStyle" Id="rId2"></Relationship><Relationship Target="style19.xml" Type="http://schemas.microsoft.com/office/2011/relationships/chartStyle" Id="rId1"></Relationship></Relationships>
</file>

<file path=ppt/charts/_rels/chart2.xml.rels><?xml version="1.0" encoding="UTF-8" ?><Relationships xmlns="http://schemas.openxmlformats.org/package/2006/relationships"><Relationship Target="colors2.xml" Type="http://schemas.microsoft.com/office/2011/relationships/chartColorStyle" Id="rId2"></Relationship><Relationship Target="style2.xml" Type="http://schemas.microsoft.com/office/2011/relationships/chartStyle" Id="rId1"></Relationship></Relationships>
</file>

<file path=ppt/charts/_rels/chart20.xml.rels><?xml version="1.0" encoding="UTF-8" ?><Relationships xmlns="http://schemas.openxmlformats.org/package/2006/relationships"><Relationship Target="colors20.xml" Type="http://schemas.microsoft.com/office/2011/relationships/chartColorStyle" Id="rId2"></Relationship><Relationship Target="style20.xml" Type="http://schemas.microsoft.com/office/2011/relationships/chartStyle" Id="rId1"></Relationship></Relationships>
</file>

<file path=ppt/charts/_rels/chart21.xml.rels><?xml version="1.0" encoding="UTF-8" ?><Relationships xmlns="http://schemas.openxmlformats.org/package/2006/relationships"><Relationship Target="colors21.xml" Type="http://schemas.microsoft.com/office/2011/relationships/chartColorStyle" Id="rId2"></Relationship><Relationship Target="style21.xml" Type="http://schemas.microsoft.com/office/2011/relationships/chartStyle" Id="rId1"></Relationship></Relationships>
</file>

<file path=ppt/charts/_rels/chart22.xml.rels><?xml version="1.0" encoding="UTF-8" ?><Relationships xmlns="http://schemas.openxmlformats.org/package/2006/relationships"><Relationship Target="colors22.xml" Type="http://schemas.microsoft.com/office/2011/relationships/chartColorStyle" Id="rId2"></Relationship><Relationship Target="style22.xml" Type="http://schemas.microsoft.com/office/2011/relationships/chartStyle" Id="rId1"></Relationship></Relationships>
</file>

<file path=ppt/charts/_rels/chart23.xml.rels><?xml version="1.0" encoding="UTF-8" ?><Relationships xmlns="http://schemas.openxmlformats.org/package/2006/relationships"><Relationship Target="colors23.xml" Type="http://schemas.microsoft.com/office/2011/relationships/chartColorStyle" Id="rId2"></Relationship><Relationship Target="style23.xml" Type="http://schemas.microsoft.com/office/2011/relationships/chartStyle" Id="rId1"></Relationship></Relationships>
</file>

<file path=ppt/charts/_rels/chart24.xml.rels><?xml version="1.0" encoding="UTF-8" ?><Relationships xmlns="http://schemas.openxmlformats.org/package/2006/relationships"><Relationship Target="colors24.xml" Type="http://schemas.microsoft.com/office/2011/relationships/chartColorStyle" Id="rId2"></Relationship><Relationship Target="style24.xml" Type="http://schemas.microsoft.com/office/2011/relationships/chartStyle" Id="rId1"></Relationship></Relationships>
</file>

<file path=ppt/charts/_rels/chart25.xml.rels><?xml version="1.0" encoding="UTF-8" ?><Relationships xmlns="http://schemas.openxmlformats.org/package/2006/relationships"><Relationship Target="colors25.xml" Type="http://schemas.microsoft.com/office/2011/relationships/chartColorStyle" Id="rId2"></Relationship><Relationship Target="style25.xml" Type="http://schemas.microsoft.com/office/2011/relationships/chartStyle" Id="rId1"></Relationship></Relationships>
</file>

<file path=ppt/charts/_rels/chart26.xml.rels><?xml version="1.0" encoding="UTF-8" ?><Relationships xmlns="http://schemas.openxmlformats.org/package/2006/relationships"><Relationship Target="colors26.xml" Type="http://schemas.microsoft.com/office/2011/relationships/chartColorStyle" Id="rId2"></Relationship><Relationship Target="style26.xml" Type="http://schemas.microsoft.com/office/2011/relationships/chartStyle" Id="rId1"></Relationship></Relationships>
</file>

<file path=ppt/charts/_rels/chart27.xml.rels><?xml version="1.0" encoding="UTF-8" ?><Relationships xmlns="http://schemas.openxmlformats.org/package/2006/relationships"><Relationship Target="colors27.xml" Type="http://schemas.microsoft.com/office/2011/relationships/chartColorStyle" Id="rId2"></Relationship><Relationship Target="style27.xml" Type="http://schemas.microsoft.com/office/2011/relationships/chartStyle" Id="rId1"></Relationship></Relationships>
</file>

<file path=ppt/charts/_rels/chart28.xml.rels><?xml version="1.0" encoding="UTF-8" ?><Relationships xmlns="http://schemas.openxmlformats.org/package/2006/relationships"><Relationship Target="colors28.xml" Type="http://schemas.microsoft.com/office/2011/relationships/chartColorStyle" Id="rId2"></Relationship><Relationship Target="style28.xml" Type="http://schemas.microsoft.com/office/2011/relationships/chartStyle" Id="rId1"></Relationship></Relationships>
</file>

<file path=ppt/charts/_rels/chart29.xml.rels><?xml version="1.0" encoding="UTF-8" ?><Relationships xmlns="http://schemas.openxmlformats.org/package/2006/relationships"><Relationship Target="colors29.xml" Type="http://schemas.microsoft.com/office/2011/relationships/chartColorStyle" Id="rId2"></Relationship><Relationship Target="style29.xml" Type="http://schemas.microsoft.com/office/2011/relationships/chartStyle" Id="rId1"></Relationship></Relationships>
</file>

<file path=ppt/charts/_rels/chart3.xml.rels><?xml version="1.0" encoding="UTF-8" ?><Relationships xmlns="http://schemas.openxmlformats.org/package/2006/relationships"><Relationship Target="colors3.xml" Type="http://schemas.microsoft.com/office/2011/relationships/chartColorStyle" Id="rId2"></Relationship><Relationship Target="style3.xml" Type="http://schemas.microsoft.com/office/2011/relationships/chartStyle" Id="rId1"></Relationship></Relationships>
</file>

<file path=ppt/charts/_rels/chart30.xml.rels><?xml version="1.0" encoding="UTF-8" ?><Relationships xmlns="http://schemas.openxmlformats.org/package/2006/relationships"><Relationship Target="colors30.xml" Type="http://schemas.microsoft.com/office/2011/relationships/chartColorStyle" Id="rId2"></Relationship><Relationship Target="style30.xml" Type="http://schemas.microsoft.com/office/2011/relationships/chartStyle" Id="rId1"></Relationship></Relationships>
</file>

<file path=ppt/charts/_rels/chart31.xml.rels><?xml version="1.0" encoding="UTF-8" ?><Relationships xmlns="http://schemas.openxmlformats.org/package/2006/relationships"><Relationship Target="colors31.xml" Type="http://schemas.microsoft.com/office/2011/relationships/chartColorStyle" Id="rId2"></Relationship><Relationship Target="style31.xml" Type="http://schemas.microsoft.com/office/2011/relationships/chartStyle" Id="rId1"></Relationship></Relationships>
</file>

<file path=ppt/charts/_rels/chart32.xml.rels><?xml version="1.0" encoding="UTF-8" ?><Relationships xmlns="http://schemas.openxmlformats.org/package/2006/relationships"><Relationship Target="colors32.xml" Type="http://schemas.microsoft.com/office/2011/relationships/chartColorStyle" Id="rId2"></Relationship><Relationship Target="style32.xml" Type="http://schemas.microsoft.com/office/2011/relationships/chartStyle" Id="rId1"></Relationship></Relationships>
</file>

<file path=ppt/charts/_rels/chart33.xml.rels><?xml version="1.0" encoding="UTF-8" ?><Relationships xmlns="http://schemas.openxmlformats.org/package/2006/relationships"><Relationship Target="colors33.xml" Type="http://schemas.microsoft.com/office/2011/relationships/chartColorStyle" Id="rId2"></Relationship><Relationship Target="style33.xml" Type="http://schemas.microsoft.com/office/2011/relationships/chartStyle" Id="rId1"></Relationship></Relationships>
</file>

<file path=ppt/charts/_rels/chart34.xml.rels><?xml version="1.0" encoding="UTF-8" ?><Relationships xmlns="http://schemas.openxmlformats.org/package/2006/relationships"><Relationship Target="colors34.xml" Type="http://schemas.microsoft.com/office/2011/relationships/chartColorStyle" Id="rId2"></Relationship><Relationship Target="style34.xml" Type="http://schemas.microsoft.com/office/2011/relationships/chartStyle" Id="rId1"></Relationship></Relationships>
</file>

<file path=ppt/charts/_rels/chart35.xml.rels><?xml version="1.0" encoding="UTF-8" ?><Relationships xmlns="http://schemas.openxmlformats.org/package/2006/relationships"><Relationship Target="colors35.xml" Type="http://schemas.microsoft.com/office/2011/relationships/chartColorStyle" Id="rId2"></Relationship><Relationship Target="style35.xml" Type="http://schemas.microsoft.com/office/2011/relationships/chartStyle" Id="rId1"></Relationship></Relationships>
</file>

<file path=ppt/charts/_rels/chart4.xml.rels><?xml version="1.0" encoding="UTF-8" ?><Relationships xmlns="http://schemas.openxmlformats.org/package/2006/relationships"><Relationship Target="colors4.xml" Type="http://schemas.microsoft.com/office/2011/relationships/chartColorStyle" Id="rId2"></Relationship><Relationship Target="style4.xml" Type="http://schemas.microsoft.com/office/2011/relationships/chartStyle" Id="rId1"></Relationship></Relationships>
</file>

<file path=ppt/charts/_rels/chart5.xml.rels><?xml version="1.0" encoding="UTF-8" ?><Relationships xmlns="http://schemas.openxmlformats.org/package/2006/relationships"><Relationship Target="colors5.xml" Type="http://schemas.microsoft.com/office/2011/relationships/chartColorStyle" Id="rId2"></Relationship><Relationship Target="style5.xml" Type="http://schemas.microsoft.com/office/2011/relationships/chartStyle" Id="rId1"></Relationship></Relationships>
</file>

<file path=ppt/charts/_rels/chart6.xml.rels><?xml version="1.0" encoding="UTF-8" ?><Relationships xmlns="http://schemas.openxmlformats.org/package/2006/relationships"><Relationship Target="colors6.xml" Type="http://schemas.microsoft.com/office/2011/relationships/chartColorStyle" Id="rId2"></Relationship><Relationship Target="style6.xml" Type="http://schemas.microsoft.com/office/2011/relationships/chartStyle" Id="rId1"></Relationship></Relationships>
</file>

<file path=ppt/charts/_rels/chart7.xml.rels><?xml version="1.0" encoding="UTF-8" ?><Relationships xmlns="http://schemas.openxmlformats.org/package/2006/relationships"><Relationship Target="colors7.xml" Type="http://schemas.microsoft.com/office/2011/relationships/chartColorStyle" Id="rId2"></Relationship><Relationship Target="style7.xml" Type="http://schemas.microsoft.com/office/2011/relationships/chartStyle" Id="rId1"></Relationship></Relationships>
</file>

<file path=ppt/charts/_rels/chart8.xml.rels><?xml version="1.0" encoding="UTF-8" ?><Relationships xmlns="http://schemas.openxmlformats.org/package/2006/relationships"><Relationship Target="colors8.xml" Type="http://schemas.microsoft.com/office/2011/relationships/chartColorStyle" Id="rId2"></Relationship><Relationship Target="style8.xml" Type="http://schemas.microsoft.com/office/2011/relationships/chartStyle" Id="rId1"></Relationship></Relationships>
</file>

<file path=ppt/charts/_rels/chart9.xml.rels><?xml version="1.0" encoding="UTF-8" ?><Relationships xmlns="http://schemas.openxmlformats.org/package/2006/relationships"><Relationship Target="colors9.xml" Type="http://schemas.microsoft.com/office/2011/relationships/chartColorStyle" Id="rId2"></Relationship><Relationship Target="style9.xml" Type="http://schemas.microsoft.com/office/2011/relationships/chartStyle" Id="rId1"></Relationship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100"/>
      <c:rotY val="1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 w="19050" cap="flat" cmpd="sng" algn="ctr">
          <a:solidFill>
            <a:schemeClr val="tx2">
              <a:lumMod val="65000"/>
              <a:lumOff val="35000"/>
            </a:schemeClr>
          </a:solidFill>
          <a:round/>
        </a:ln>
        <a:effectLst/>
        <a:sp3d contourW="19050">
          <a:contourClr>
            <a:schemeClr val="tx2">
              <a:lumMod val="65000"/>
              <a:lumOff val="35000"/>
            </a:schemeClr>
          </a:contourClr>
        </a:sp3d>
      </c:spPr>
    </c:floor>
    <c:sideWall>
      <c:thickness val="0"/>
      <c:spPr>
        <a:solidFill>
          <a:schemeClr val="bg1">
            <a:lumMod val="85000"/>
          </a:schemeClr>
        </a:solidFill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sideWall>
    <c:backWall>
      <c:thickness val="0"/>
      <c:spPr>
        <a:noFill/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4566930530579465"/>
          <c:y val="7.6528332774662755E-2"/>
          <c:w val="0.74556962025316453"/>
          <c:h val="0.844750628800807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FFC000"/>
            </a:solidFill>
            <a:ln>
              <a:solidFill>
                <a:srgbClr val="000000"/>
              </a:solidFill>
            </a:ln>
            <a:effectLst/>
            <a:sp3d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8.869179600886918E-3"/>
                  <c:y val="1.11973285600519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F3-49A4-A946-4C3AF77A4C78}"/>
                </c:ext>
              </c:extLst>
            </c:dLbl>
            <c:dLbl>
              <c:idx val="1"/>
              <c:layout>
                <c:manualLayout>
                  <c:x val="1.673341830053942E-2"/>
                  <c:y val="-5.64577911944216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F3-49A4-A946-4C3AF77A4C78}"/>
                </c:ext>
              </c:extLst>
            </c:dLbl>
            <c:dLbl>
              <c:idx val="2"/>
              <c:layout>
                <c:manualLayout>
                  <c:x val="1.1657035110079089E-3"/>
                  <c:y val="-7.18855508547495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4F3-49A4-A946-4C3AF77A4C78}"/>
                </c:ext>
              </c:extLst>
            </c:dLbl>
            <c:dLbl>
              <c:idx val="3"/>
              <c:layout>
                <c:manualLayout>
                  <c:x val="1.2078146550971594E-2"/>
                  <c:y val="-1.113333503258965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F3-49A4-A946-4C3AF77A4C78}"/>
                </c:ext>
              </c:extLst>
            </c:dLbl>
            <c:dLbl>
              <c:idx val="4"/>
              <c:layout>
                <c:manualLayout>
                  <c:x val="-3.3557623478883323E-3"/>
                  <c:y val="-7.68248209408665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F3-49A4-A946-4C3AF77A4C7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keine Angabe</c:v>
                </c:pt>
                <c:pt idx="1">
                  <c:v>5 Zimmer und mehr</c:v>
                </c:pt>
                <c:pt idx="2">
                  <c:v>4 Zimmer</c:v>
                </c:pt>
                <c:pt idx="3">
                  <c:v>3 Zimmer</c:v>
                </c:pt>
                <c:pt idx="4">
                  <c:v>2 Zimmer</c:v>
                </c:pt>
                <c:pt idx="5">
                  <c:v>1 Zimmer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2.8000000000000001E-2</c:v>
                </c:pt>
                <c:pt idx="1">
                  <c:v>1.7000000000000001E-2</c:v>
                </c:pt>
                <c:pt idx="2">
                  <c:v>0.11600000000000001</c:v>
                </c:pt>
                <c:pt idx="3">
                  <c:v>0.35399999999999998</c:v>
                </c:pt>
                <c:pt idx="4">
                  <c:v>0.40200000000000002</c:v>
                </c:pt>
                <c:pt idx="5">
                  <c:v>8.3000000000000004E-2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F3-49A4-A946-4C3AF77A4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gapDepth val="80"/>
        <c:shape val="cylinder"/>
        <c:axId val="479357864"/>
        <c:axId val="479356688"/>
        <c:axId val="0"/>
      </c:bar3DChart>
      <c:catAx>
        <c:axId val="479357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2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de-DE"/>
          </a:p>
        </c:txPr>
        <c:crossAx val="479356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79356688"/>
        <c:scaling>
          <c:orientation val="minMax"/>
          <c:max val="0.5"/>
          <c:min val="0"/>
        </c:scaling>
        <c:delete val="0"/>
        <c:axPos val="b"/>
        <c:majorGridlines>
          <c:spPr>
            <a:ln>
              <a:solidFill>
                <a:schemeClr val="tx2">
                  <a:lumMod val="65000"/>
                  <a:lumOff val="35000"/>
                </a:schemeClr>
              </a:solidFill>
            </a:ln>
            <a:effectLst/>
          </c:spPr>
        </c:majorGridlines>
        <c:numFmt formatCode="0%" sourceLinked="0"/>
        <c:majorTickMark val="in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9357864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100"/>
      <c:rotY val="1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 w="19050" cap="flat" cmpd="sng" algn="ctr">
          <a:solidFill>
            <a:schemeClr val="tx2">
              <a:lumMod val="65000"/>
              <a:lumOff val="35000"/>
            </a:schemeClr>
          </a:solidFill>
          <a:round/>
        </a:ln>
        <a:effectLst/>
        <a:sp3d contourW="19050">
          <a:contourClr>
            <a:schemeClr val="tx2">
              <a:lumMod val="65000"/>
              <a:lumOff val="35000"/>
            </a:schemeClr>
          </a:contourClr>
        </a:sp3d>
      </c:spPr>
    </c:floor>
    <c:sideWall>
      <c:thickness val="0"/>
      <c:spPr>
        <a:solidFill>
          <a:schemeClr val="bg1">
            <a:lumMod val="85000"/>
          </a:schemeClr>
        </a:solidFill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sideWall>
    <c:backWall>
      <c:thickness val="0"/>
      <c:spPr>
        <a:noFill/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48702592663721911"/>
          <c:y val="7.6528303540848663E-2"/>
          <c:w val="0.74556962025316453"/>
          <c:h val="0.844750628800807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sehr gut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0000"/>
              </a:solidFill>
            </a:ln>
            <a:effectLst/>
            <a:sp3d>
              <a:contourClr>
                <a:srgbClr val="000000"/>
              </a:contourClr>
            </a:sp3d>
          </c:spPr>
          <c:invertIfNegative val="0"/>
          <c:dLbls>
            <c:dLbl>
              <c:idx val="1"/>
              <c:layout>
                <c:manualLayout>
                  <c:x val="-4.5526127415891522E-3"/>
                  <c:y val="-5.64579389897287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A9-4347-BC5D-E0EB86293904}"/>
                </c:ext>
              </c:extLst>
            </c:dLbl>
            <c:dLbl>
              <c:idx val="2"/>
              <c:layout>
                <c:manualLayout>
                  <c:x val="1.1657035110079089E-3"/>
                  <c:y val="-7.18855508547495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A9-4347-BC5D-E0EB86293904}"/>
                </c:ext>
              </c:extLst>
            </c:dLbl>
            <c:dLbl>
              <c:idx val="3"/>
              <c:layout>
                <c:manualLayout>
                  <c:x val="-1.0981720411334328E-2"/>
                  <c:y val="-1.113161533029923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FA9-4347-BC5D-E0EB86293904}"/>
                </c:ext>
              </c:extLst>
            </c:dLbl>
            <c:dLbl>
              <c:idx val="4"/>
              <c:layout>
                <c:manualLayout>
                  <c:x val="-1.3998777868952634E-2"/>
                  <c:y val="-7.6824760130304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Sitzgelegenheiten</c:v>
                </c:pt>
                <c:pt idx="1">
                  <c:v>Kinderspielplatz</c:v>
                </c:pt>
                <c:pt idx="2">
                  <c:v>Parkplatzflächen</c:v>
                </c:pt>
                <c:pt idx="3">
                  <c:v>Fahrradabstellflächen</c:v>
                </c:pt>
                <c:pt idx="4">
                  <c:v>Grünflächen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0.13500000000000001</c:v>
                </c:pt>
                <c:pt idx="1">
                  <c:v>0.13800000000000001</c:v>
                </c:pt>
                <c:pt idx="2">
                  <c:v>0.14399999999999999</c:v>
                </c:pt>
                <c:pt idx="3">
                  <c:v>0.20100000000000001</c:v>
                </c:pt>
                <c:pt idx="4">
                  <c:v>0.26900000000000002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A9-4347-BC5D-E0EB862939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gut</c:v>
                </c:pt>
              </c:strCache>
            </c:strRef>
          </c:tx>
          <c:spPr>
            <a:solidFill>
              <a:srgbClr val="6CCE78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-2.3255407929884272E-3"/>
                  <c:y val="5.3628752321558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FA9-4347-BC5D-E0EB86293904}"/>
                </c:ext>
              </c:extLst>
            </c:dLbl>
            <c:dLbl>
              <c:idx val="1"/>
              <c:layout>
                <c:manualLayout>
                  <c:x val="-4.7357087465023096E-3"/>
                  <c:y val="-1.344818163135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A9-4347-BC5D-E0EB86293904}"/>
                </c:ext>
              </c:extLst>
            </c:dLbl>
            <c:dLbl>
              <c:idx val="2"/>
              <c:layout>
                <c:manualLayout>
                  <c:x val="3.1050508930286153E-3"/>
                  <c:y val="-6.32484616890867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Sitzgelegenheiten</c:v>
                </c:pt>
                <c:pt idx="1">
                  <c:v>Kinderspielplatz</c:v>
                </c:pt>
                <c:pt idx="2">
                  <c:v>Parkplatzflächen</c:v>
                </c:pt>
                <c:pt idx="3">
                  <c:v>Fahrradabstellflächen</c:v>
                </c:pt>
                <c:pt idx="4">
                  <c:v>Grünflächen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0.157</c:v>
                </c:pt>
                <c:pt idx="1">
                  <c:v>0.17899999999999999</c:v>
                </c:pt>
                <c:pt idx="2">
                  <c:v>0.245</c:v>
                </c:pt>
                <c:pt idx="3">
                  <c:v>0.28599999999999998</c:v>
                </c:pt>
                <c:pt idx="4">
                  <c:v>0.34100000000000003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FA9-4347-BC5D-E0EB86293904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mittelmässig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5.3699739860675758E-3"/>
                  <c:y val="6.212405133802273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FA9-4347-BC5D-E0EB86293904}"/>
                </c:ext>
              </c:extLst>
            </c:dLbl>
            <c:dLbl>
              <c:idx val="1"/>
              <c:layout>
                <c:manualLayout>
                  <c:x val="2.1738568709953384E-3"/>
                  <c:y val="-2.4009958489460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FA9-4347-BC5D-E0EB86293904}"/>
                </c:ext>
              </c:extLst>
            </c:dLbl>
            <c:dLbl>
              <c:idx val="2"/>
              <c:layout>
                <c:manualLayout>
                  <c:x val="1.0759222724653876E-2"/>
                  <c:y val="-1.19952536301000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FA9-4347-BC5D-E0EB86293904}"/>
                </c:ext>
              </c:extLst>
            </c:dLbl>
            <c:dLbl>
              <c:idx val="3"/>
              <c:layout>
                <c:manualLayout>
                  <c:x val="3.5476718403546371E-3"/>
                  <c:y val="-3.21630929896678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FA9-4347-BC5D-E0EB86293904}"/>
                </c:ext>
              </c:extLst>
            </c:dLbl>
            <c:dLbl>
              <c:idx val="4"/>
              <c:layout>
                <c:manualLayout>
                  <c:x val="7.0953436807095344E-3"/>
                  <c:y val="-9.62014321641035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FA9-4347-BC5D-E0EB86293904}"/>
                </c:ext>
              </c:extLst>
            </c:dLbl>
            <c:dLbl>
              <c:idx val="5"/>
              <c:layout>
                <c:manualLayout>
                  <c:x val="8.0766799937147544E-3"/>
                  <c:y val="1.0046863479815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FA9-4347-BC5D-E0EB86293904}"/>
                </c:ext>
              </c:extLst>
            </c:dLbl>
            <c:dLbl>
              <c:idx val="7"/>
              <c:layout>
                <c:manualLayout>
                  <c:x val="7.1155961380658904E-3"/>
                  <c:y val="-8.3324075102766363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FA9-4347-BC5D-E0EB86293904}"/>
                </c:ext>
              </c:extLst>
            </c:dLbl>
            <c:dLbl>
              <c:idx val="8"/>
              <c:layout>
                <c:manualLayout>
                  <c:x val="9.4108280810796651E-3"/>
                  <c:y val="-9.54124407684934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Sitzgelegenheiten</c:v>
                </c:pt>
                <c:pt idx="1">
                  <c:v>Kinderspielplatz</c:v>
                </c:pt>
                <c:pt idx="2">
                  <c:v>Parkplatzflächen</c:v>
                </c:pt>
                <c:pt idx="3">
                  <c:v>Fahrradabstellflächen</c:v>
                </c:pt>
                <c:pt idx="4">
                  <c:v>Grünflächen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0.17699999999999999</c:v>
                </c:pt>
                <c:pt idx="1">
                  <c:v>0.129</c:v>
                </c:pt>
                <c:pt idx="2">
                  <c:v>0.19900000000000001</c:v>
                </c:pt>
                <c:pt idx="3">
                  <c:v>0.192</c:v>
                </c:pt>
                <c:pt idx="4">
                  <c:v>0.17899999999999999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BFA9-4347-BC5D-E0EB86293904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eher/sehr schlecht</c:v>
                </c:pt>
              </c:strCache>
            </c:strRef>
          </c:tx>
          <c:spPr>
            <a:solidFill>
              <a:srgbClr val="FF5353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1.064301552106430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FA9-4347-BC5D-E0EB86293904}"/>
                </c:ext>
              </c:extLst>
            </c:dLbl>
            <c:dLbl>
              <c:idx val="1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FA9-4347-BC5D-E0EB86293904}"/>
                </c:ext>
              </c:extLst>
            </c:dLbl>
            <c:dLbl>
              <c:idx val="2"/>
              <c:layout>
                <c:manualLayout>
                  <c:x val="1.0643015521064171E-2"/>
                  <c:y val="-3.05395360111514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FA9-4347-BC5D-E0EB86293904}"/>
                </c:ext>
              </c:extLst>
            </c:dLbl>
            <c:dLbl>
              <c:idx val="3"/>
              <c:layout>
                <c:manualLayout>
                  <c:x val="1.241685144124168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FA9-4347-BC5D-E0EB86293904}"/>
                </c:ext>
              </c:extLst>
            </c:dLbl>
            <c:dLbl>
              <c:idx val="4"/>
              <c:layout>
                <c:manualLayout>
                  <c:x val="8.869179600886918E-3"/>
                  <c:y val="-3.20671440547015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FA9-4347-BC5D-E0EB86293904}"/>
                </c:ext>
              </c:extLst>
            </c:dLbl>
            <c:dLbl>
              <c:idx val="6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FA9-4347-BC5D-E0EB86293904}"/>
                </c:ext>
              </c:extLst>
            </c:dLbl>
            <c:dLbl>
              <c:idx val="7"/>
              <c:layout>
                <c:manualLayout>
                  <c:x val="7.0953436807095344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FA9-4347-BC5D-E0EB86293904}"/>
                </c:ext>
              </c:extLst>
            </c:dLbl>
            <c:dLbl>
              <c:idx val="8"/>
              <c:layout>
                <c:manualLayout>
                  <c:x val="5.3215077605320207E-3"/>
                  <c:y val="-3.05395360111502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FA9-4347-BC5D-E0EB86293904}"/>
                </c:ext>
              </c:extLst>
            </c:dLbl>
            <c:dLbl>
              <c:idx val="12"/>
              <c:layout>
                <c:manualLayout>
                  <c:x val="2.1286031042128603E-2"/>
                  <c:y val="-3.05385215796735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Sitzgelegenheiten</c:v>
                </c:pt>
                <c:pt idx="1">
                  <c:v>Kinderspielplatz</c:v>
                </c:pt>
                <c:pt idx="2">
                  <c:v>Parkplatzflächen</c:v>
                </c:pt>
                <c:pt idx="3">
                  <c:v>Fahrradabstellflächen</c:v>
                </c:pt>
                <c:pt idx="4">
                  <c:v>Grünflächen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0.32500000000000001</c:v>
                </c:pt>
                <c:pt idx="1">
                  <c:v>0.17299999999999999</c:v>
                </c:pt>
                <c:pt idx="2">
                  <c:v>0.24</c:v>
                </c:pt>
                <c:pt idx="3">
                  <c:v>0.16400000000000001</c:v>
                </c:pt>
                <c:pt idx="4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BFA9-4347-BC5D-E0EB86293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gapDepth val="80"/>
        <c:shape val="cylinder"/>
        <c:axId val="343979040"/>
        <c:axId val="343984136"/>
        <c:axId val="0"/>
      </c:bar3DChart>
      <c:catAx>
        <c:axId val="343979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2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de-DE"/>
          </a:p>
        </c:txPr>
        <c:crossAx val="343984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3984136"/>
        <c:scaling>
          <c:orientation val="minMax"/>
          <c:max val="1"/>
          <c:min val="0"/>
        </c:scaling>
        <c:delete val="0"/>
        <c:axPos val="b"/>
        <c:majorGridlines>
          <c:spPr>
            <a:ln>
              <a:solidFill>
                <a:schemeClr val="tx2">
                  <a:lumMod val="65000"/>
                  <a:lumOff val="35000"/>
                </a:schemeClr>
              </a:solidFill>
            </a:ln>
            <a:effectLst/>
          </c:spPr>
        </c:majorGridlines>
        <c:numFmt formatCode="0%" sourceLinked="0"/>
        <c:majorTickMark val="in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4397904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5617729720395158"/>
          <c:y val="1.1565221385658003E-2"/>
          <c:w val="0.47658711175515472"/>
          <c:h val="5.5479356199872931E-2"/>
        </c:manualLayout>
      </c:layout>
      <c:overlay val="0"/>
      <c:spPr>
        <a:noFill/>
        <a:ln>
          <a:solidFill>
            <a:srgbClr val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100"/>
      <c:rotY val="1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 w="19050" cap="flat" cmpd="sng" algn="ctr">
          <a:solidFill>
            <a:schemeClr val="tx2">
              <a:lumMod val="65000"/>
              <a:lumOff val="35000"/>
            </a:schemeClr>
          </a:solidFill>
          <a:round/>
        </a:ln>
        <a:effectLst/>
        <a:sp3d contourW="19050">
          <a:contourClr>
            <a:schemeClr val="tx2">
              <a:lumMod val="65000"/>
              <a:lumOff val="35000"/>
            </a:schemeClr>
          </a:contourClr>
        </a:sp3d>
      </c:spPr>
    </c:floor>
    <c:sideWall>
      <c:thickness val="0"/>
      <c:spPr>
        <a:solidFill>
          <a:schemeClr val="bg1">
            <a:lumMod val="85000"/>
          </a:schemeClr>
        </a:solidFill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sideWall>
    <c:backWall>
      <c:thickness val="0"/>
      <c:spPr>
        <a:noFill/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48702592663721911"/>
          <c:y val="7.6528303540848663E-2"/>
          <c:w val="0.74556962025316453"/>
          <c:h val="0.844750628800807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mehrmals wöchentlich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0000"/>
              </a:solidFill>
            </a:ln>
            <a:effectLst/>
            <a:sp3d>
              <a:contourClr>
                <a:srgbClr val="000000"/>
              </a:contourClr>
            </a:sp3d>
          </c:spPr>
          <c:invertIfNegative val="0"/>
          <c:dLbls>
            <c:dLbl>
              <c:idx val="1"/>
              <c:layout>
                <c:manualLayout>
                  <c:x val="-4.5526127415891522E-3"/>
                  <c:y val="-5.64579389897287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A9-4347-BC5D-E0EB86293904}"/>
                </c:ext>
              </c:extLst>
            </c:dLbl>
            <c:dLbl>
              <c:idx val="2"/>
              <c:layout>
                <c:manualLayout>
                  <c:x val="1.1657035110079089E-3"/>
                  <c:y val="-7.18855508547495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A9-4347-BC5D-E0EB86293904}"/>
                </c:ext>
              </c:extLst>
            </c:dLbl>
            <c:dLbl>
              <c:idx val="3"/>
              <c:layout>
                <c:manualLayout>
                  <c:x val="-1.0981720411334328E-2"/>
                  <c:y val="-1.113161533029923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FA9-4347-BC5D-E0EB86293904}"/>
                </c:ext>
              </c:extLst>
            </c:dLbl>
            <c:dLbl>
              <c:idx val="4"/>
              <c:layout>
                <c:manualLayout>
                  <c:x val="-1.3998777868952634E-2"/>
                  <c:y val="-7.6824760130304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Kinderspielplatz</c:v>
                </c:pt>
                <c:pt idx="1">
                  <c:v>Parkbänke/Sitzgelegenheiten</c:v>
                </c:pt>
                <c:pt idx="2">
                  <c:v>Gemeinschaftsgarten</c:v>
                </c:pt>
                <c:pt idx="3">
                  <c:v>Grünflächen</c:v>
                </c:pt>
                <c:pt idx="4">
                  <c:v>Fahrradabstellflächen</c:v>
                </c:pt>
                <c:pt idx="5">
                  <c:v>Parkplatzflächen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5.8999999999999997E-2</c:v>
                </c:pt>
                <c:pt idx="1">
                  <c:v>0.124</c:v>
                </c:pt>
                <c:pt idx="2">
                  <c:v>0.13300000000000001</c:v>
                </c:pt>
                <c:pt idx="3">
                  <c:v>0.16200000000000001</c:v>
                </c:pt>
                <c:pt idx="4">
                  <c:v>0.28999999999999998</c:v>
                </c:pt>
                <c:pt idx="5">
                  <c:v>0.33200000000000002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A9-4347-BC5D-E0EB862939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 x pro Woche</c:v>
                </c:pt>
              </c:strCache>
            </c:strRef>
          </c:tx>
          <c:spPr>
            <a:solidFill>
              <a:srgbClr val="6CCE78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-2.3255407929884272E-3"/>
                  <c:y val="5.3628752321558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FA9-4347-BC5D-E0EB86293904}"/>
                </c:ext>
              </c:extLst>
            </c:dLbl>
            <c:dLbl>
              <c:idx val="1"/>
              <c:layout>
                <c:manualLayout>
                  <c:x val="-4.7357087465023096E-3"/>
                  <c:y val="-1.344818163135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A9-4347-BC5D-E0EB86293904}"/>
                </c:ext>
              </c:extLst>
            </c:dLbl>
            <c:dLbl>
              <c:idx val="2"/>
              <c:layout>
                <c:manualLayout>
                  <c:x val="3.1050508930286153E-3"/>
                  <c:y val="-6.32484616890867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Kinderspielplatz</c:v>
                </c:pt>
                <c:pt idx="1">
                  <c:v>Parkbänke/Sitzgelegenheiten</c:v>
                </c:pt>
                <c:pt idx="2">
                  <c:v>Gemeinschaftsgarten</c:v>
                </c:pt>
                <c:pt idx="3">
                  <c:v>Grünflächen</c:v>
                </c:pt>
                <c:pt idx="4">
                  <c:v>Fahrradabstellflächen</c:v>
                </c:pt>
                <c:pt idx="5">
                  <c:v>Parkplatzflächen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2.4E-2</c:v>
                </c:pt>
                <c:pt idx="1">
                  <c:v>7.1999999999999995E-2</c:v>
                </c:pt>
                <c:pt idx="2">
                  <c:v>7.0000000000000001E-3</c:v>
                </c:pt>
                <c:pt idx="3">
                  <c:v>0.105</c:v>
                </c:pt>
                <c:pt idx="4">
                  <c:v>5.0000000000000001E-3</c:v>
                </c:pt>
                <c:pt idx="5">
                  <c:v>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FA9-4347-BC5D-E0EB86293904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1-2 mal pro Monat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5.3699739860675758E-3"/>
                  <c:y val="6.212405133802273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FA9-4347-BC5D-E0EB86293904}"/>
                </c:ext>
              </c:extLst>
            </c:dLbl>
            <c:dLbl>
              <c:idx val="1"/>
              <c:layout>
                <c:manualLayout>
                  <c:x val="2.1738568709953384E-3"/>
                  <c:y val="-2.4009958489460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FA9-4347-BC5D-E0EB86293904}"/>
                </c:ext>
              </c:extLst>
            </c:dLbl>
            <c:dLbl>
              <c:idx val="2"/>
              <c:layout>
                <c:manualLayout>
                  <c:x val="1.0759222724653876E-2"/>
                  <c:y val="-1.19952536301000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FA9-4347-BC5D-E0EB86293904}"/>
                </c:ext>
              </c:extLst>
            </c:dLbl>
            <c:dLbl>
              <c:idx val="3"/>
              <c:layout>
                <c:manualLayout>
                  <c:x val="3.5476718403546371E-3"/>
                  <c:y val="-3.21630929896678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FA9-4347-BC5D-E0EB86293904}"/>
                </c:ext>
              </c:extLst>
            </c:dLbl>
            <c:dLbl>
              <c:idx val="4"/>
              <c:layout>
                <c:manualLayout>
                  <c:x val="7.0953436807095344E-3"/>
                  <c:y val="-9.62014321641035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FA9-4347-BC5D-E0EB86293904}"/>
                </c:ext>
              </c:extLst>
            </c:dLbl>
            <c:dLbl>
              <c:idx val="5"/>
              <c:layout>
                <c:manualLayout>
                  <c:x val="8.0766799937147544E-3"/>
                  <c:y val="1.0046863479815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FA9-4347-BC5D-E0EB86293904}"/>
                </c:ext>
              </c:extLst>
            </c:dLbl>
            <c:dLbl>
              <c:idx val="7"/>
              <c:layout>
                <c:manualLayout>
                  <c:x val="7.1155961380658904E-3"/>
                  <c:y val="-8.3324075102766363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FA9-4347-BC5D-E0EB86293904}"/>
                </c:ext>
              </c:extLst>
            </c:dLbl>
            <c:dLbl>
              <c:idx val="8"/>
              <c:layout>
                <c:manualLayout>
                  <c:x val="9.4108280810796651E-3"/>
                  <c:y val="-9.54124407684934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Kinderspielplatz</c:v>
                </c:pt>
                <c:pt idx="1">
                  <c:v>Parkbänke/Sitzgelegenheiten</c:v>
                </c:pt>
                <c:pt idx="2">
                  <c:v>Gemeinschaftsgarten</c:v>
                </c:pt>
                <c:pt idx="3">
                  <c:v>Grünflächen</c:v>
                </c:pt>
                <c:pt idx="4">
                  <c:v>Fahrradabstellflächen</c:v>
                </c:pt>
                <c:pt idx="5">
                  <c:v>Parkplatzflächen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2.8000000000000001E-2</c:v>
                </c:pt>
                <c:pt idx="1">
                  <c:v>6.3E-2</c:v>
                </c:pt>
                <c:pt idx="2">
                  <c:v>4.5999999999999999E-2</c:v>
                </c:pt>
                <c:pt idx="3">
                  <c:v>6.2E-2</c:v>
                </c:pt>
                <c:pt idx="4">
                  <c:v>4.2999999999999997E-2</c:v>
                </c:pt>
                <c:pt idx="5">
                  <c:v>3.5000000000000003E-2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BFA9-4347-BC5D-E0EB86293904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1 x im halben Jahr</c:v>
                </c:pt>
              </c:strCache>
            </c:strRef>
          </c:tx>
          <c:spPr>
            <a:solidFill>
              <a:srgbClr val="FF5353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1.064301552106430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FA9-4347-BC5D-E0EB86293904}"/>
                </c:ext>
              </c:extLst>
            </c:dLbl>
            <c:dLbl>
              <c:idx val="1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FA9-4347-BC5D-E0EB86293904}"/>
                </c:ext>
              </c:extLst>
            </c:dLbl>
            <c:dLbl>
              <c:idx val="2"/>
              <c:layout>
                <c:manualLayout>
                  <c:x val="1.0643015521064171E-2"/>
                  <c:y val="-3.05395360111514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FA9-4347-BC5D-E0EB86293904}"/>
                </c:ext>
              </c:extLst>
            </c:dLbl>
            <c:dLbl>
              <c:idx val="3"/>
              <c:layout>
                <c:manualLayout>
                  <c:x val="1.241685144124168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FA9-4347-BC5D-E0EB86293904}"/>
                </c:ext>
              </c:extLst>
            </c:dLbl>
            <c:dLbl>
              <c:idx val="4"/>
              <c:layout>
                <c:manualLayout>
                  <c:x val="8.869179600886918E-3"/>
                  <c:y val="-3.20671440547015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FA9-4347-BC5D-E0EB86293904}"/>
                </c:ext>
              </c:extLst>
            </c:dLbl>
            <c:dLbl>
              <c:idx val="6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FA9-4347-BC5D-E0EB86293904}"/>
                </c:ext>
              </c:extLst>
            </c:dLbl>
            <c:dLbl>
              <c:idx val="7"/>
              <c:layout>
                <c:manualLayout>
                  <c:x val="7.0953436807095344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FA9-4347-BC5D-E0EB86293904}"/>
                </c:ext>
              </c:extLst>
            </c:dLbl>
            <c:dLbl>
              <c:idx val="8"/>
              <c:layout>
                <c:manualLayout>
                  <c:x val="5.3215077605320207E-3"/>
                  <c:y val="-3.05395360111502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FA9-4347-BC5D-E0EB86293904}"/>
                </c:ext>
              </c:extLst>
            </c:dLbl>
            <c:dLbl>
              <c:idx val="12"/>
              <c:layout>
                <c:manualLayout>
                  <c:x val="2.1286031042128603E-2"/>
                  <c:y val="-3.05385215796735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Kinderspielplatz</c:v>
                </c:pt>
                <c:pt idx="1">
                  <c:v>Parkbänke/Sitzgelegenheiten</c:v>
                </c:pt>
                <c:pt idx="2">
                  <c:v>Gemeinschaftsgarten</c:v>
                </c:pt>
                <c:pt idx="3">
                  <c:v>Grünflächen</c:v>
                </c:pt>
                <c:pt idx="4">
                  <c:v>Fahrradabstellflächen</c:v>
                </c:pt>
                <c:pt idx="5">
                  <c:v>Parkplatzflächen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2.4E-2</c:v>
                </c:pt>
                <c:pt idx="1">
                  <c:v>4.3999999999999997E-2</c:v>
                </c:pt>
                <c:pt idx="2">
                  <c:v>3.3000000000000002E-2</c:v>
                </c:pt>
                <c:pt idx="3">
                  <c:v>4.3999999999999997E-2</c:v>
                </c:pt>
                <c:pt idx="4">
                  <c:v>2.5999999999999999E-2</c:v>
                </c:pt>
                <c:pt idx="5">
                  <c:v>1.7000000000000001E-2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BFA9-4347-BC5D-E0EB86293904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B2B2B2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Kinderspielplatz</c:v>
                </c:pt>
                <c:pt idx="1">
                  <c:v>Parkbänke/Sitzgelegenheiten</c:v>
                </c:pt>
                <c:pt idx="2">
                  <c:v>Gemeinschaftsgarten</c:v>
                </c:pt>
                <c:pt idx="3">
                  <c:v>Grünflächen</c:v>
                </c:pt>
                <c:pt idx="4">
                  <c:v>Fahrradabstellflächen</c:v>
                </c:pt>
                <c:pt idx="5">
                  <c:v>Parkplatzflächen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0.58499999999999996</c:v>
                </c:pt>
                <c:pt idx="1">
                  <c:v>0.44500000000000001</c:v>
                </c:pt>
                <c:pt idx="2">
                  <c:v>0.46899999999999997</c:v>
                </c:pt>
                <c:pt idx="3">
                  <c:v>0.439</c:v>
                </c:pt>
                <c:pt idx="4">
                  <c:v>0.39100000000000001</c:v>
                </c:pt>
                <c:pt idx="5">
                  <c:v>0.36899999999999999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9-40B3-B9D8-373D97A3E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gapDepth val="80"/>
        <c:shape val="cylinder"/>
        <c:axId val="343979040"/>
        <c:axId val="343984136"/>
        <c:axId val="0"/>
      </c:bar3DChart>
      <c:catAx>
        <c:axId val="343979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2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de-DE"/>
          </a:p>
        </c:txPr>
        <c:crossAx val="343984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3984136"/>
        <c:scaling>
          <c:orientation val="minMax"/>
          <c:max val="1"/>
          <c:min val="0"/>
        </c:scaling>
        <c:delete val="0"/>
        <c:axPos val="b"/>
        <c:majorGridlines>
          <c:spPr>
            <a:ln>
              <a:solidFill>
                <a:schemeClr val="tx2">
                  <a:lumMod val="65000"/>
                  <a:lumOff val="35000"/>
                </a:schemeClr>
              </a:solidFill>
            </a:ln>
            <a:effectLst/>
          </c:spPr>
        </c:majorGridlines>
        <c:numFmt formatCode="0%" sourceLinked="0"/>
        <c:majorTickMark val="in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4397904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4128411479921035"/>
          <c:y val="1.8348655704921675E-2"/>
          <c:w val="0.82453672348371554"/>
          <c:h val="6.5445452642014124E-2"/>
        </c:manualLayout>
      </c:layout>
      <c:overlay val="0"/>
      <c:spPr>
        <a:noFill/>
        <a:ln>
          <a:solidFill>
            <a:srgbClr val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-0.16210870200781208"/>
                  <c:y val="0.21721088911111611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036213872427838"/>
                      <c:h val="0.1541206050830225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0.11966916932083675"/>
                  <c:y val="-0.14789555835930221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684794624236448"/>
                      <c:h val="0.100727080209578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-1.1286525495022091E-2"/>
                  <c:y val="-5.1888074042378191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910838417120218E-2"/>
                      <c:h val="9.21020442014476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3.5623124176039946E-2"/>
                  <c:y val="2.144522223244750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3"/>
                <c:pt idx="0">
                  <c:v>85.8</c:v>
                </c:pt>
                <c:pt idx="1">
                  <c:v>11.7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-0.16210870200781208"/>
                  <c:y val="0.21721088911111611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036213872427838"/>
                      <c:h val="0.1541206050830225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0.11966916932083675"/>
                  <c:y val="-0.14789555835930221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684794624236448"/>
                      <c:h val="0.100727080209578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-1.1286525495022091E-2"/>
                  <c:y val="-5.1888074042378191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910838417120218E-2"/>
                      <c:h val="9.21020442014476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3.5623124176039946E-2"/>
                  <c:y val="2.144522223244750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3"/>
                <c:pt idx="0">
                  <c:v>89.8</c:v>
                </c:pt>
                <c:pt idx="1">
                  <c:v>7.8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0.121797587358927"/>
                  <c:y val="0.2172110139577450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6971397316292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-0.1794656394530077"/>
                  <c:y val="-0.20726739933186741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18288258549774"/>
                      <c:h val="0.100726981930500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0.11924502742447371"/>
                  <c:y val="-0.1601543722864676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910838417120218E-2"/>
                      <c:h val="9.21020442014476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3.5623124176039946E-2"/>
                  <c:y val="2.144522223244750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fehlt etwas</c:v>
                </c:pt>
                <c:pt idx="1">
                  <c:v>es fehlt nichts</c:v>
                </c:pt>
                <c:pt idx="2">
                  <c:v>k.A.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3"/>
                <c:pt idx="0">
                  <c:v>42.6</c:v>
                </c:pt>
                <c:pt idx="1">
                  <c:v>42.1</c:v>
                </c:pt>
                <c:pt idx="2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fehlt etwas</c:v>
                </c:pt>
                <c:pt idx="1">
                  <c:v>es fehlt nichts</c:v>
                </c:pt>
                <c:pt idx="2">
                  <c:v>k.A.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fehlt etwas</c:v>
                </c:pt>
                <c:pt idx="1">
                  <c:v>es fehlt nichts</c:v>
                </c:pt>
                <c:pt idx="2">
                  <c:v>k.A.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fehlt etwas</c:v>
                </c:pt>
                <c:pt idx="1">
                  <c:v>es fehlt nichts</c:v>
                </c:pt>
                <c:pt idx="2">
                  <c:v>k.A.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0.16748363088075052"/>
                  <c:y val="0.1368844055830980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6971397316292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-9.8971181819318632E-2"/>
                  <c:y val="0.1587980873412305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18288258549774"/>
                      <c:h val="0.100726981930500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-0.21491266462692557"/>
                  <c:y val="-0.24571981001010895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91129901335619"/>
                      <c:h val="0.221323043314219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3.5623124176039946E-2"/>
                  <c:y val="2.144522223244750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 Waschküche/ Trockenraum</c:v>
                </c:pt>
                <c:pt idx="3">
                  <c:v>k.A.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25.3</c:v>
                </c:pt>
                <c:pt idx="1">
                  <c:v>13.8</c:v>
                </c:pt>
                <c:pt idx="2">
                  <c:v>52.4</c:v>
                </c:pt>
                <c:pt idx="3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 Waschküche/ Trockenraum</c:v>
                </c:pt>
                <c:pt idx="3">
                  <c:v>k.A.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 Waschküche/ Trockenraum</c:v>
                </c:pt>
                <c:pt idx="3">
                  <c:v>k.A.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 Waschküche/ Trockenraum</c:v>
                </c:pt>
                <c:pt idx="3">
                  <c:v>k.A.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0.13920179441485969"/>
                  <c:y val="0.23467332012614656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6971397316292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-0.17729011357101609"/>
                  <c:y val="-7.519681531535006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18288258549774"/>
                      <c:h val="0.100726981930500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4.8154494542257302E-3"/>
                  <c:y val="-0.2107951976733059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91129901335619"/>
                      <c:h val="0.221323043314219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2.9096545213509021E-2"/>
                  <c:y val="-3.7926754013030459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keinen Fahrradkeller</c:v>
                </c:pt>
                <c:pt idx="3">
                  <c:v>k.A.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44.8</c:v>
                </c:pt>
                <c:pt idx="1">
                  <c:v>18.600000000000001</c:v>
                </c:pt>
                <c:pt idx="2">
                  <c:v>29.2</c:v>
                </c:pt>
                <c:pt idx="3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keinen Fahrradkeller</c:v>
                </c:pt>
                <c:pt idx="3">
                  <c:v>k.A.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keinen Fahrradkeller</c:v>
                </c:pt>
                <c:pt idx="3">
                  <c:v>k.A.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keinen Fahrradkeller</c:v>
                </c:pt>
                <c:pt idx="3">
                  <c:v>k.A.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-0.23281313140570337"/>
                  <c:y val="0.15434671175149955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6971397316292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0.12293245814382414"/>
                  <c:y val="-0.1939404972604804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18288258549774"/>
                      <c:h val="0.100726981930500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-8.2377058377239264E-3"/>
                  <c:y val="7.4834919332395413E-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91129901335619"/>
                      <c:h val="0.15496627987429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2.9096545213509021E-2"/>
                  <c:y val="-8.332875005087443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 Gegensprechanlage</c:v>
                </c:pt>
                <c:pt idx="3">
                  <c:v>k.A.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80.599999999999994</c:v>
                </c:pt>
                <c:pt idx="1">
                  <c:v>12.5</c:v>
                </c:pt>
                <c:pt idx="2">
                  <c:v>3.2</c:v>
                </c:pt>
                <c:pt idx="3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 Gegensprechanlage</c:v>
                </c:pt>
                <c:pt idx="3">
                  <c:v>k.A.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 Gegensprechanlage</c:v>
                </c:pt>
                <c:pt idx="3">
                  <c:v>k.A.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 Gegensprechanlage</c:v>
                </c:pt>
                <c:pt idx="3">
                  <c:v>k.A.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0.12463159524803478"/>
                  <c:y val="-2.8140437641142185E-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782415035864488E-2"/>
                      <c:h val="9.12563620543812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9.8051122802611801E-3"/>
                  <c:y val="-2.630235804382571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597026141769942"/>
                      <c:h val="0.100726981930500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-0.24972107873879121"/>
                  <c:y val="-2.394865916988321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91129901335619"/>
                      <c:h val="0.15496627987429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2.9096545213509021E-2"/>
                  <c:y val="-4.1419215246710828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keinen Lift</c:v>
                </c:pt>
                <c:pt idx="3">
                  <c:v>k.A.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8</c:v>
                </c:pt>
                <c:pt idx="1">
                  <c:v>2</c:v>
                </c:pt>
                <c:pt idx="2">
                  <c:v>85.1</c:v>
                </c:pt>
                <c:pt idx="3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keinen Lift</c:v>
                </c:pt>
                <c:pt idx="3">
                  <c:v>k.A.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keinen Lift</c:v>
                </c:pt>
                <c:pt idx="3">
                  <c:v>k.A.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</c:v>
                </c:pt>
                <c:pt idx="1">
                  <c:v>nein</c:v>
                </c:pt>
                <c:pt idx="2">
                  <c:v>gibt keinen Lift</c:v>
                </c:pt>
                <c:pt idx="3">
                  <c:v>k.A.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0.121797587358927"/>
                  <c:y val="0.2172110139577450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6971397316292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-0.22515168297483121"/>
                  <c:y val="-8.153879491937639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18288258549774"/>
                      <c:h val="0.100726981930500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0.10619187213252412"/>
                  <c:y val="-0.2230186744927131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910838417120218E-2"/>
                      <c:h val="9.21020442014476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3.5623124176039946E-2"/>
                  <c:y val="2.144522223244750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fehlt etwas</c:v>
                </c:pt>
                <c:pt idx="1">
                  <c:v>es fehlt nichts</c:v>
                </c:pt>
                <c:pt idx="2">
                  <c:v>k.A.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3"/>
                <c:pt idx="0">
                  <c:v>33.4</c:v>
                </c:pt>
                <c:pt idx="1">
                  <c:v>41.5</c:v>
                </c:pt>
                <c:pt idx="2">
                  <c:v>25.1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fehlt etwas</c:v>
                </c:pt>
                <c:pt idx="1">
                  <c:v>es fehlt nichts</c:v>
                </c:pt>
                <c:pt idx="2">
                  <c:v>k.A.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fehlt etwas</c:v>
                </c:pt>
                <c:pt idx="1">
                  <c:v>es fehlt nichts</c:v>
                </c:pt>
                <c:pt idx="2">
                  <c:v>k.A.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fehlt etwas</c:v>
                </c:pt>
                <c:pt idx="1">
                  <c:v>es fehlt nichts</c:v>
                </c:pt>
                <c:pt idx="2">
                  <c:v>k.A.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100"/>
      <c:rotY val="1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 w="19050" cap="flat" cmpd="sng" algn="ctr">
          <a:solidFill>
            <a:schemeClr val="tx2">
              <a:lumMod val="65000"/>
              <a:lumOff val="35000"/>
            </a:schemeClr>
          </a:solidFill>
          <a:round/>
        </a:ln>
        <a:effectLst/>
        <a:sp3d contourW="19050">
          <a:contourClr>
            <a:schemeClr val="tx2">
              <a:lumMod val="65000"/>
              <a:lumOff val="35000"/>
            </a:schemeClr>
          </a:contourClr>
        </a:sp3d>
      </c:spPr>
    </c:floor>
    <c:sideWall>
      <c:thickness val="0"/>
      <c:spPr>
        <a:solidFill>
          <a:schemeClr val="bg1">
            <a:lumMod val="85000"/>
          </a:schemeClr>
        </a:solidFill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sideWall>
    <c:backWall>
      <c:thickness val="0"/>
      <c:spPr>
        <a:noFill/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4566930530579465"/>
          <c:y val="7.6528332774662755E-2"/>
          <c:w val="0.74556962025316453"/>
          <c:h val="0.844750628800807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FFC000"/>
            </a:solidFill>
            <a:ln>
              <a:solidFill>
                <a:srgbClr val="000000"/>
              </a:solidFill>
            </a:ln>
            <a:effectLst/>
            <a:sp3d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8.869179600886918E-3"/>
                  <c:y val="1.11973285600519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F3-49A4-A946-4C3AF77A4C78}"/>
                </c:ext>
              </c:extLst>
            </c:dLbl>
            <c:dLbl>
              <c:idx val="1"/>
              <c:layout>
                <c:manualLayout>
                  <c:x val="1.673341830053942E-2"/>
                  <c:y val="-5.64577911944216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F3-49A4-A946-4C3AF77A4C78}"/>
                </c:ext>
              </c:extLst>
            </c:dLbl>
            <c:dLbl>
              <c:idx val="2"/>
              <c:layout>
                <c:manualLayout>
                  <c:x val="1.1657035110079089E-3"/>
                  <c:y val="-7.18855508547495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4F3-49A4-A946-4C3AF77A4C78}"/>
                </c:ext>
              </c:extLst>
            </c:dLbl>
            <c:dLbl>
              <c:idx val="3"/>
              <c:layout>
                <c:manualLayout>
                  <c:x val="1.2078146550971594E-2"/>
                  <c:y val="-1.113333503258965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F3-49A4-A946-4C3AF77A4C78}"/>
                </c:ext>
              </c:extLst>
            </c:dLbl>
            <c:dLbl>
              <c:idx val="4"/>
              <c:layout>
                <c:manualLayout>
                  <c:x val="-3.3557623478883323E-3"/>
                  <c:y val="-7.68248209408665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F3-49A4-A946-4C3AF77A4C7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keine Angabe</c:v>
                </c:pt>
                <c:pt idx="1">
                  <c:v>1999 und früher</c:v>
                </c:pt>
                <c:pt idx="2">
                  <c:v>2000 bis 2009</c:v>
                </c:pt>
                <c:pt idx="3">
                  <c:v>2010 bis 2014</c:v>
                </c:pt>
                <c:pt idx="4">
                  <c:v>2015 bis 2019</c:v>
                </c:pt>
                <c:pt idx="5">
                  <c:v>2020 und später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6.8000000000000005E-2</c:v>
                </c:pt>
                <c:pt idx="1">
                  <c:v>0.38200000000000001</c:v>
                </c:pt>
                <c:pt idx="2">
                  <c:v>0.13800000000000001</c:v>
                </c:pt>
                <c:pt idx="3">
                  <c:v>0.12</c:v>
                </c:pt>
                <c:pt idx="4">
                  <c:v>0.155</c:v>
                </c:pt>
                <c:pt idx="5">
                  <c:v>0.13800000000000001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F3-49A4-A946-4C3AF77A4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gapDepth val="80"/>
        <c:shape val="cylinder"/>
        <c:axId val="479357864"/>
        <c:axId val="479356688"/>
        <c:axId val="0"/>
      </c:bar3DChart>
      <c:catAx>
        <c:axId val="479357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2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de-DE"/>
          </a:p>
        </c:txPr>
        <c:crossAx val="479356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79356688"/>
        <c:scaling>
          <c:orientation val="minMax"/>
          <c:max val="0.5"/>
          <c:min val="0"/>
        </c:scaling>
        <c:delete val="0"/>
        <c:axPos val="b"/>
        <c:majorGridlines>
          <c:spPr>
            <a:ln>
              <a:solidFill>
                <a:schemeClr val="tx2">
                  <a:lumMod val="65000"/>
                  <a:lumOff val="35000"/>
                </a:schemeClr>
              </a:solidFill>
            </a:ln>
            <a:effectLst/>
          </c:spPr>
        </c:majorGridlines>
        <c:numFmt formatCode="0%" sourceLinked="0"/>
        <c:majorTickMark val="in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9357864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-0.18277603611989648"/>
                  <c:y val="0.17180901791990105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6971397316292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0.11640588049784943"/>
                  <c:y val="-0.1939404972604804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18288258549774"/>
                      <c:h val="0.100726981930500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-9.3253831280944496E-3"/>
                  <c:y val="1.0976090665393614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806578961568391"/>
                      <c:h val="9.21019776680478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2.9096545213509021E-2"/>
                  <c:y val="-3.7926754013030459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3"/>
                <c:pt idx="0">
                  <c:v>79</c:v>
                </c:pt>
                <c:pt idx="1">
                  <c:v>15.3</c:v>
                </c:pt>
                <c:pt idx="2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7D8-4023-ABA6-E97E389F742E}"/>
              </c:ext>
            </c:extLst>
          </c:dPt>
          <c:dPt>
            <c:idx val="1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7D8-4023-ABA6-E97E389F742E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7D8-4023-ABA6-E97E389F742E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7D8-4023-ABA6-E97E389F742E}"/>
              </c:ext>
            </c:extLst>
          </c:dPt>
          <c:dPt>
            <c:idx val="4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7D8-4023-ABA6-E97E389F742E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7D8-4023-ABA6-E97E389F742E}"/>
              </c:ext>
            </c:extLst>
          </c:dPt>
          <c:dLbls>
            <c:dLbl>
              <c:idx val="0"/>
              <c:layout>
                <c:manualLayout>
                  <c:x val="0.17074666275186201"/>
                  <c:y val="0.26261300999558906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8949383735183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7D8-4023-ABA6-E97E389F742E}"/>
                </c:ext>
              </c:extLst>
            </c:dLbl>
            <c:dLbl>
              <c:idx val="1"/>
              <c:layout>
                <c:manualLayout>
                  <c:x val="-0.18055340239400358"/>
                  <c:y val="-0.19081213198533498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600735670350614"/>
                      <c:h val="0.15660636166938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7D8-4023-ABA6-E97E389F742E}"/>
                </c:ext>
              </c:extLst>
            </c:dLbl>
            <c:dLbl>
              <c:idx val="2"/>
              <c:layout>
                <c:manualLayout>
                  <c:x val="-1.0198762554026353E-2"/>
                  <c:y val="4.9884446282646262E-4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16049042862829"/>
                      <c:h val="0.120041667537490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7D8-4023-ABA6-E97E389F742E}"/>
                </c:ext>
              </c:extLst>
            </c:dLbl>
            <c:dLbl>
              <c:idx val="3"/>
              <c:layout>
                <c:manualLayout>
                  <c:x val="-2.6921019331517426E-2"/>
                  <c:y val="-2.046444784462892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7D8-4023-ABA6-E97E389F742E}"/>
                </c:ext>
              </c:extLst>
            </c:dLbl>
            <c:dLbl>
              <c:idx val="4"/>
              <c:layout>
                <c:manualLayout>
                  <c:x val="-1.4224341941963479E-2"/>
                  <c:y val="-6.6602060717126044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7D8-4023-ABA6-E97E389F742E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5"/>
                <c:pt idx="0">
                  <c:v>klar und verständlich</c:v>
                </c:pt>
                <c:pt idx="1">
                  <c:v>im Großen und Ganzen ja</c:v>
                </c:pt>
                <c:pt idx="2">
                  <c:v>eher unverständlich</c:v>
                </c:pt>
                <c:pt idx="3">
                  <c:v>kenne die Hausordnung nicht</c:v>
                </c:pt>
                <c:pt idx="4">
                  <c:v>keine Angabe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5"/>
                <c:pt idx="0">
                  <c:v>47.2</c:v>
                </c:pt>
                <c:pt idx="1">
                  <c:v>29</c:v>
                </c:pt>
                <c:pt idx="2">
                  <c:v>5.5</c:v>
                </c:pt>
                <c:pt idx="3">
                  <c:v>7.6</c:v>
                </c:pt>
                <c:pt idx="4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7D8-4023-ABA6-E97E389F74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5"/>
                <c:pt idx="0">
                  <c:v>klar und verständlich</c:v>
                </c:pt>
                <c:pt idx="1">
                  <c:v>im Großen und Ganzen ja</c:v>
                </c:pt>
                <c:pt idx="2">
                  <c:v>eher unverständlich</c:v>
                </c:pt>
                <c:pt idx="3">
                  <c:v>kenne die Hausordnung nicht</c:v>
                </c:pt>
                <c:pt idx="4">
                  <c:v>keine Angabe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19-77D8-4023-ABA6-E97E389F74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5"/>
                <c:pt idx="0">
                  <c:v>klar und verständlich</c:v>
                </c:pt>
                <c:pt idx="1">
                  <c:v>im Großen und Ganzen ja</c:v>
                </c:pt>
                <c:pt idx="2">
                  <c:v>eher unverständlich</c:v>
                </c:pt>
                <c:pt idx="3">
                  <c:v>kenne die Hausordnung nicht</c:v>
                </c:pt>
                <c:pt idx="4">
                  <c:v>keine Angabe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26-77D8-4023-ABA6-E97E389F74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5"/>
                <c:pt idx="0">
                  <c:v>klar und verständlich</c:v>
                </c:pt>
                <c:pt idx="1">
                  <c:v>im Großen und Ganzen ja</c:v>
                </c:pt>
                <c:pt idx="2">
                  <c:v>eher unverständlich</c:v>
                </c:pt>
                <c:pt idx="3">
                  <c:v>kenne die Hausordnung nicht</c:v>
                </c:pt>
                <c:pt idx="4">
                  <c:v>keine Angabe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33-77D8-4023-ABA6-E97E389F742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0.16748363088075047"/>
                  <c:y val="0.1543467117514995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6971397316292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-0.20563293328210283"/>
                  <c:y val="-0.19219426664364025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18288258549774"/>
                      <c:h val="0.188038512772508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-9.3253831280944704E-3"/>
                  <c:y val="-3.4425905372450494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806578961568391"/>
                      <c:h val="9.21019776680478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2.9096545213509021E-2"/>
                  <c:y val="-3.7926754013030459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gibt einen Hausmeister</c:v>
                </c:pt>
                <c:pt idx="1">
                  <c:v>durch eine externe Firma</c:v>
                </c:pt>
                <c:pt idx="2">
                  <c:v>k.A.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3"/>
                <c:pt idx="0">
                  <c:v>30.3</c:v>
                </c:pt>
                <c:pt idx="1">
                  <c:v>63.3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gibt einen Hausmeister</c:v>
                </c:pt>
                <c:pt idx="1">
                  <c:v>durch eine externe Firma</c:v>
                </c:pt>
                <c:pt idx="2">
                  <c:v>k.A.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gibt einen Hausmeister</c:v>
                </c:pt>
                <c:pt idx="1">
                  <c:v>durch eine externe Firma</c:v>
                </c:pt>
                <c:pt idx="2">
                  <c:v>k.A.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es gibt einen Hausmeister</c:v>
                </c:pt>
                <c:pt idx="1">
                  <c:v>durch eine externe Firma</c:v>
                </c:pt>
                <c:pt idx="2">
                  <c:v>k.A.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1.0845767377355585E-2"/>
                  <c:y val="0.23816578135982691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6971397316292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-5.5521647424682692E-2"/>
                  <c:y val="-0.2725208750182874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18288258549774"/>
                      <c:h val="0.188038512772508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3.7277721638551277E-3"/>
                  <c:y val="-4.4903289073491351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806578961568391"/>
                      <c:h val="9.21019776680478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2.9096545213509021E-2"/>
                  <c:y val="-3.7926754013030459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nein, nicht notwendig</c:v>
                </c:pt>
                <c:pt idx="2">
                  <c:v>k.A.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3"/>
                <c:pt idx="0">
                  <c:v>53.8</c:v>
                </c:pt>
                <c:pt idx="1">
                  <c:v>44.1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nein, nicht notwendig</c:v>
                </c:pt>
                <c:pt idx="2">
                  <c:v>k.A.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nein, nicht notwendig</c:v>
                </c:pt>
                <c:pt idx="2">
                  <c:v>k.A.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nein, nicht notwendig</c:v>
                </c:pt>
                <c:pt idx="2">
                  <c:v>k.A.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7D8-4023-ABA6-E97E389F742E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7D8-4023-ABA6-E97E389F742E}"/>
              </c:ext>
            </c:extLst>
          </c:dPt>
          <c:dPt>
            <c:idx val="2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7D8-4023-ABA6-E97E389F742E}"/>
              </c:ext>
            </c:extLst>
          </c:dPt>
          <c:dPt>
            <c:idx val="3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7D8-4023-ABA6-E97E389F742E}"/>
              </c:ext>
            </c:extLst>
          </c:dPt>
          <c:dPt>
            <c:idx val="4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7D8-4023-ABA6-E97E389F742E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7D8-4023-ABA6-E97E389F742E}"/>
              </c:ext>
            </c:extLst>
          </c:dPt>
          <c:dLbls>
            <c:dLbl>
              <c:idx val="0"/>
              <c:layout>
                <c:manualLayout>
                  <c:x val="0.19685297333576124"/>
                  <c:y val="0.1229145606483767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8949383735183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7D8-4023-ABA6-E97E389F742E}"/>
                </c:ext>
              </c:extLst>
            </c:dLbl>
            <c:dLbl>
              <c:idx val="1"/>
              <c:layout>
                <c:manualLayout>
                  <c:x val="-0.26648667473267162"/>
                  <c:y val="-3.3651376469721189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69340022532968"/>
                      <c:h val="0.15660636166938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7D8-4023-ABA6-E97E389F742E}"/>
                </c:ext>
              </c:extLst>
            </c:dLbl>
            <c:dLbl>
              <c:idx val="2"/>
              <c:layout>
                <c:manualLayout>
                  <c:x val="-1.0198762554026353E-2"/>
                  <c:y val="4.9884446282646262E-4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16049042862829"/>
                      <c:h val="0.120041667537490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7D8-4023-ABA6-E97E389F742E}"/>
                </c:ext>
              </c:extLst>
            </c:dLbl>
            <c:dLbl>
              <c:idx val="3"/>
              <c:layout>
                <c:manualLayout>
                  <c:x val="-2.6921019331517426E-2"/>
                  <c:y val="-2.046444784462892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7D8-4023-ABA6-E97E389F742E}"/>
                </c:ext>
              </c:extLst>
            </c:dLbl>
            <c:dLbl>
              <c:idx val="4"/>
              <c:layout>
                <c:manualLayout>
                  <c:x val="-1.4224341941963479E-2"/>
                  <c:y val="-6.6602060717126044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7D8-4023-ABA6-E97E389F742E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durch Hausmeister der KgL/gswb</c:v>
                </c:pt>
                <c:pt idx="1">
                  <c:v>durch externe Reinigungsfirma</c:v>
                </c:pt>
                <c:pt idx="2">
                  <c:v>durch die Parteien selber</c:v>
                </c:pt>
                <c:pt idx="3">
                  <c:v>keine Angabe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25.1</c:v>
                </c:pt>
                <c:pt idx="1">
                  <c:v>62.7</c:v>
                </c:pt>
                <c:pt idx="2">
                  <c:v>5.9</c:v>
                </c:pt>
                <c:pt idx="3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7D8-4023-ABA6-E97E389F74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durch Hausmeister der KgL/gswb</c:v>
                </c:pt>
                <c:pt idx="1">
                  <c:v>durch externe Reinigungsfirma</c:v>
                </c:pt>
                <c:pt idx="2">
                  <c:v>durch die Parteien selber</c:v>
                </c:pt>
                <c:pt idx="3">
                  <c:v>keine Angabe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9-77D8-4023-ABA6-E97E389F74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durch Hausmeister der KgL/gswb</c:v>
                </c:pt>
                <c:pt idx="1">
                  <c:v>durch externe Reinigungsfirma</c:v>
                </c:pt>
                <c:pt idx="2">
                  <c:v>durch die Parteien selber</c:v>
                </c:pt>
                <c:pt idx="3">
                  <c:v>keine Angabe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26-77D8-4023-ABA6-E97E389F74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durch Hausmeister der KgL/gswb</c:v>
                </c:pt>
                <c:pt idx="1">
                  <c:v>durch externe Reinigungsfirma</c:v>
                </c:pt>
                <c:pt idx="2">
                  <c:v>durch die Parteien selber</c:v>
                </c:pt>
                <c:pt idx="3">
                  <c:v>keine Angabe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33-77D8-4023-ABA6-E97E389F742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076-448A-92AA-EE9BE42EC827}"/>
              </c:ext>
            </c:extLst>
          </c:dPt>
          <c:dPt>
            <c:idx val="1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076-448A-92AA-EE9BE42EC827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076-448A-92AA-EE9BE42EC827}"/>
              </c:ext>
            </c:extLst>
          </c:dPt>
          <c:dPt>
            <c:idx val="3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1076-448A-92AA-EE9BE42EC827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1076-448A-92AA-EE9BE42EC827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1076-448A-92AA-EE9BE42EC827}"/>
              </c:ext>
            </c:extLst>
          </c:dPt>
          <c:dLbls>
            <c:dLbl>
              <c:idx val="0"/>
              <c:layout>
                <c:manualLayout>
                  <c:x val="0.20504202961832879"/>
                  <c:y val="9.1482409545253981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8949383735183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076-448A-92AA-EE9BE42EC827}"/>
                </c:ext>
              </c:extLst>
            </c:dLbl>
            <c:dLbl>
              <c:idx val="1"/>
              <c:layout>
                <c:manualLayout>
                  <c:x val="-0.14630719898644476"/>
                  <c:y val="0.20256275155345776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600735670350614"/>
                      <c:h val="0.15660636166938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076-448A-92AA-EE9BE42EC827}"/>
                </c:ext>
              </c:extLst>
            </c:dLbl>
            <c:dLbl>
              <c:idx val="2"/>
              <c:layout>
                <c:manualLayout>
                  <c:x val="-0.17767160145599212"/>
                  <c:y val="-0.2113307542286281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16049042862829"/>
                      <c:h val="0.120041667537490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076-448A-92AA-EE9BE42EC827}"/>
                </c:ext>
              </c:extLst>
            </c:dLbl>
            <c:dLbl>
              <c:idx val="3"/>
              <c:layout>
                <c:manualLayout>
                  <c:x val="3.6169231246238866E-2"/>
                  <c:y val="-0.2020724319960048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76-448A-92AA-EE9BE42EC827}"/>
                </c:ext>
              </c:extLst>
            </c:dLbl>
            <c:dLbl>
              <c:idx val="4"/>
              <c:layout>
                <c:manualLayout>
                  <c:x val="-1.6399867823955076E-2"/>
                  <c:y val="-1.421514221192144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76-448A-92AA-EE9BE42EC827}"/>
                </c:ext>
              </c:extLst>
            </c:dLbl>
            <c:dLbl>
              <c:idx val="5"/>
              <c:layout>
                <c:manualLayout>
                  <c:x val="-2.122756531759511E-2"/>
                  <c:y val="-4.581077900035309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207524441690667E-2"/>
                      <c:h val="0.118866055586782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1076-448A-92AA-EE9BE42EC82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gut</c:v>
                </c:pt>
                <c:pt idx="1">
                  <c:v>gut</c:v>
                </c:pt>
                <c:pt idx="2">
                  <c:v>mittelmässig</c:v>
                </c:pt>
                <c:pt idx="3">
                  <c:v>schlecht</c:v>
                </c:pt>
                <c:pt idx="4">
                  <c:v>sehr schlecht</c:v>
                </c:pt>
                <c:pt idx="5">
                  <c:v>k.A.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6"/>
                <c:pt idx="0">
                  <c:v>18.600000000000001</c:v>
                </c:pt>
                <c:pt idx="1">
                  <c:v>33.200000000000003</c:v>
                </c:pt>
                <c:pt idx="2">
                  <c:v>21.8</c:v>
                </c:pt>
                <c:pt idx="3">
                  <c:v>12.7</c:v>
                </c:pt>
                <c:pt idx="4">
                  <c:v>10.7</c:v>
                </c:pt>
                <c:pt idx="5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076-448A-92AA-EE9BE42EC82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1076-448A-92AA-EE9BE42EC8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1076-448A-92AA-EE9BE42EC8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1076-448A-92AA-EE9BE42EC8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1076-448A-92AA-EE9BE42EC8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1076-448A-92AA-EE9BE42EC8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1076-448A-92AA-EE9BE42EC827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1076-448A-92AA-EE9BE42EC827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1076-448A-92AA-EE9BE42EC827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1076-448A-92AA-EE9BE42EC827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1076-448A-92AA-EE9BE42EC827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1076-448A-92AA-EE9BE42EC827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1076-448A-92AA-EE9BE42EC82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gut</c:v>
                </c:pt>
                <c:pt idx="1">
                  <c:v>gut</c:v>
                </c:pt>
                <c:pt idx="2">
                  <c:v>mittelmässig</c:v>
                </c:pt>
                <c:pt idx="3">
                  <c:v>schlecht</c:v>
                </c:pt>
                <c:pt idx="4">
                  <c:v>sehr schlecht</c:v>
                </c:pt>
                <c:pt idx="5">
                  <c:v>k.A.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1076-448A-92AA-EE9BE42EC82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1076-448A-92AA-EE9BE42EC8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1076-448A-92AA-EE9BE42EC8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1076-448A-92AA-EE9BE42EC8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1076-448A-92AA-EE9BE42EC8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1076-448A-92AA-EE9BE42EC8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1076-448A-92AA-EE9BE42EC827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1076-448A-92AA-EE9BE42EC827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1076-448A-92AA-EE9BE42EC827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1076-448A-92AA-EE9BE42EC827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1076-448A-92AA-EE9BE42EC827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1076-448A-92AA-EE9BE42EC827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1076-448A-92AA-EE9BE42EC82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gut</c:v>
                </c:pt>
                <c:pt idx="1">
                  <c:v>gut</c:v>
                </c:pt>
                <c:pt idx="2">
                  <c:v>mittelmässig</c:v>
                </c:pt>
                <c:pt idx="3">
                  <c:v>schlecht</c:v>
                </c:pt>
                <c:pt idx="4">
                  <c:v>sehr schlecht</c:v>
                </c:pt>
                <c:pt idx="5">
                  <c:v>k.A.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26-1076-448A-92AA-EE9BE42EC82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1076-448A-92AA-EE9BE42EC8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1076-448A-92AA-EE9BE42EC8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1076-448A-92AA-EE9BE42EC8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1076-448A-92AA-EE9BE42EC8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1076-448A-92AA-EE9BE42EC8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1076-448A-92AA-EE9BE42EC827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1076-448A-92AA-EE9BE42EC827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1076-448A-92AA-EE9BE42EC827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1076-448A-92AA-EE9BE42EC827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1076-448A-92AA-EE9BE42EC827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1076-448A-92AA-EE9BE42EC827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1076-448A-92AA-EE9BE42EC82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gut</c:v>
                </c:pt>
                <c:pt idx="1">
                  <c:v>gut</c:v>
                </c:pt>
                <c:pt idx="2">
                  <c:v>mittelmässig</c:v>
                </c:pt>
                <c:pt idx="3">
                  <c:v>schlecht</c:v>
                </c:pt>
                <c:pt idx="4">
                  <c:v>sehr schlecht</c:v>
                </c:pt>
                <c:pt idx="5">
                  <c:v>k.A.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33-1076-448A-92AA-EE9BE42EC827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076-448A-92AA-EE9BE42EC827}"/>
              </c:ext>
            </c:extLst>
          </c:dPt>
          <c:dPt>
            <c:idx val="1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076-448A-92AA-EE9BE42EC827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076-448A-92AA-EE9BE42EC827}"/>
              </c:ext>
            </c:extLst>
          </c:dPt>
          <c:dPt>
            <c:idx val="3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1076-448A-92AA-EE9BE42EC827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1076-448A-92AA-EE9BE42EC827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1076-448A-92AA-EE9BE42EC827}"/>
              </c:ext>
            </c:extLst>
          </c:dPt>
          <c:dLbls>
            <c:dLbl>
              <c:idx val="0"/>
              <c:layout>
                <c:manualLayout>
                  <c:x val="0.20504202961832879"/>
                  <c:y val="9.1482409545253981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8949383735183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076-448A-92AA-EE9BE42EC827}"/>
                </c:ext>
              </c:extLst>
            </c:dLbl>
            <c:dLbl>
              <c:idx val="1"/>
              <c:layout>
                <c:manualLayout>
                  <c:x val="-0.14630719898644476"/>
                  <c:y val="0.20256275155345776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600735670350614"/>
                      <c:h val="0.15660636166938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076-448A-92AA-EE9BE42EC827}"/>
                </c:ext>
              </c:extLst>
            </c:dLbl>
            <c:dLbl>
              <c:idx val="2"/>
              <c:layout>
                <c:manualLayout>
                  <c:x val="-0.20377791203989135"/>
                  <c:y val="-0.15545137448974317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16049042862829"/>
                      <c:h val="0.120041667537490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076-448A-92AA-EE9BE42EC827}"/>
                </c:ext>
              </c:extLst>
            </c:dLbl>
            <c:dLbl>
              <c:idx val="3"/>
              <c:layout>
                <c:manualLayout>
                  <c:x val="-4.6500752269441871E-2"/>
                  <c:y val="-0.2090573544633656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76-448A-92AA-EE9BE42EC827}"/>
                </c:ext>
              </c:extLst>
            </c:dLbl>
            <c:dLbl>
              <c:idx val="4"/>
              <c:layout>
                <c:manualLayout>
                  <c:x val="-1.6399867823955076E-2"/>
                  <c:y val="-1.421514221192144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76-448A-92AA-EE9BE42EC827}"/>
                </c:ext>
              </c:extLst>
            </c:dLbl>
            <c:dLbl>
              <c:idx val="5"/>
              <c:layout>
                <c:manualLayout>
                  <c:x val="-2.122756531759511E-2"/>
                  <c:y val="-4.581077900035309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207524441690667E-2"/>
                      <c:h val="0.118866055586782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1076-448A-92AA-EE9BE42EC82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voll und ganz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k.A.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6"/>
                <c:pt idx="0">
                  <c:v>23.6</c:v>
                </c:pt>
                <c:pt idx="1">
                  <c:v>24.5</c:v>
                </c:pt>
                <c:pt idx="2">
                  <c:v>21</c:v>
                </c:pt>
                <c:pt idx="3">
                  <c:v>12</c:v>
                </c:pt>
                <c:pt idx="4">
                  <c:v>12.9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076-448A-92AA-EE9BE42EC82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1076-448A-92AA-EE9BE42EC8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1076-448A-92AA-EE9BE42EC8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1076-448A-92AA-EE9BE42EC8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1076-448A-92AA-EE9BE42EC8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1076-448A-92AA-EE9BE42EC8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1076-448A-92AA-EE9BE42EC827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1076-448A-92AA-EE9BE42EC827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1076-448A-92AA-EE9BE42EC827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1076-448A-92AA-EE9BE42EC827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1076-448A-92AA-EE9BE42EC827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1076-448A-92AA-EE9BE42EC827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1076-448A-92AA-EE9BE42EC82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voll und ganz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k.A.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1076-448A-92AA-EE9BE42EC82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1076-448A-92AA-EE9BE42EC8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1076-448A-92AA-EE9BE42EC8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1076-448A-92AA-EE9BE42EC8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1076-448A-92AA-EE9BE42EC8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1076-448A-92AA-EE9BE42EC8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1076-448A-92AA-EE9BE42EC827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1076-448A-92AA-EE9BE42EC827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1076-448A-92AA-EE9BE42EC827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1076-448A-92AA-EE9BE42EC827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1076-448A-92AA-EE9BE42EC827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1076-448A-92AA-EE9BE42EC827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1076-448A-92AA-EE9BE42EC82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voll und ganz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k.A.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26-1076-448A-92AA-EE9BE42EC82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1076-448A-92AA-EE9BE42EC8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1076-448A-92AA-EE9BE42EC8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1076-448A-92AA-EE9BE42EC8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1076-448A-92AA-EE9BE42EC8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1076-448A-92AA-EE9BE42EC8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1076-448A-92AA-EE9BE42EC827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1076-448A-92AA-EE9BE42EC827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1076-448A-92AA-EE9BE42EC827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1076-448A-92AA-EE9BE42EC827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1076-448A-92AA-EE9BE42EC827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1076-448A-92AA-EE9BE42EC827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1076-448A-92AA-EE9BE42EC82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voll und ganz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k.A.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33-1076-448A-92AA-EE9BE42EC827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100"/>
      <c:rotY val="1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 w="19050" cap="flat" cmpd="sng" algn="ctr">
          <a:solidFill>
            <a:schemeClr val="tx2">
              <a:lumMod val="65000"/>
              <a:lumOff val="35000"/>
            </a:schemeClr>
          </a:solidFill>
          <a:round/>
        </a:ln>
        <a:effectLst/>
        <a:sp3d contourW="19050">
          <a:contourClr>
            <a:schemeClr val="tx2">
              <a:lumMod val="65000"/>
              <a:lumOff val="35000"/>
            </a:schemeClr>
          </a:contourClr>
        </a:sp3d>
      </c:spPr>
    </c:floor>
    <c:sideWall>
      <c:thickness val="0"/>
      <c:spPr>
        <a:solidFill>
          <a:schemeClr val="bg1">
            <a:lumMod val="85000"/>
          </a:schemeClr>
        </a:solidFill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sideWall>
    <c:backWall>
      <c:thickness val="0"/>
      <c:spPr>
        <a:noFill/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4566930530579465"/>
          <c:y val="7.6528332774662755E-2"/>
          <c:w val="0.74556962025316453"/>
          <c:h val="0.844750628800807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FFC000"/>
            </a:solidFill>
            <a:ln>
              <a:solidFill>
                <a:srgbClr val="000000"/>
              </a:solidFill>
            </a:ln>
            <a:effectLst/>
            <a:sp3d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8.869179600886918E-3"/>
                  <c:y val="1.11973285600519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1C-4F52-B5BA-24364D14C093}"/>
                </c:ext>
              </c:extLst>
            </c:dLbl>
            <c:dLbl>
              <c:idx val="1"/>
              <c:layout>
                <c:manualLayout>
                  <c:x val="1.673341830053942E-2"/>
                  <c:y val="-5.64577911944216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1C-4F52-B5BA-24364D14C093}"/>
                </c:ext>
              </c:extLst>
            </c:dLbl>
            <c:dLbl>
              <c:idx val="2"/>
              <c:layout>
                <c:manualLayout>
                  <c:x val="1.1657035110079089E-3"/>
                  <c:y val="-7.18855508547495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1C-4F52-B5BA-24364D14C093}"/>
                </c:ext>
              </c:extLst>
            </c:dLbl>
            <c:dLbl>
              <c:idx val="3"/>
              <c:layout>
                <c:manualLayout>
                  <c:x val="1.2078146550971594E-2"/>
                  <c:y val="-1.113333503258965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1C-4F52-B5BA-24364D14C093}"/>
                </c:ext>
              </c:extLst>
            </c:dLbl>
            <c:dLbl>
              <c:idx val="4"/>
              <c:layout>
                <c:manualLayout>
                  <c:x val="-3.3557623478883323E-3"/>
                  <c:y val="-7.68248209408665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61C-4F52-B5BA-24364D14C09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keine Angabe</c:v>
                </c:pt>
                <c:pt idx="1">
                  <c:v>keine Auskunft erhalten</c:v>
                </c:pt>
                <c:pt idx="2">
                  <c:v>per Email</c:v>
                </c:pt>
                <c:pt idx="3">
                  <c:v>persönliche Vorsprache bei der Hausverwaltung</c:v>
                </c:pt>
                <c:pt idx="4">
                  <c:v>telefonisch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8.8999999999999996E-2</c:v>
                </c:pt>
                <c:pt idx="1">
                  <c:v>0.18099999999999999</c:v>
                </c:pt>
                <c:pt idx="2">
                  <c:v>0.1615</c:v>
                </c:pt>
                <c:pt idx="3">
                  <c:v>0.20300000000000001</c:v>
                </c:pt>
                <c:pt idx="4">
                  <c:v>0.53049999999999997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61C-4F52-B5BA-24364D14C0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gapDepth val="80"/>
        <c:shape val="cylinder"/>
        <c:axId val="479357864"/>
        <c:axId val="479356688"/>
        <c:axId val="0"/>
      </c:bar3DChart>
      <c:catAx>
        <c:axId val="479357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2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de-DE"/>
          </a:p>
        </c:txPr>
        <c:crossAx val="479356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79356688"/>
        <c:scaling>
          <c:orientation val="minMax"/>
          <c:max val="0.70000000000000007"/>
          <c:min val="0"/>
        </c:scaling>
        <c:delete val="0"/>
        <c:axPos val="b"/>
        <c:majorGridlines>
          <c:spPr>
            <a:ln>
              <a:solidFill>
                <a:schemeClr val="tx2">
                  <a:lumMod val="65000"/>
                  <a:lumOff val="35000"/>
                </a:schemeClr>
              </a:solidFill>
            </a:ln>
            <a:effectLst/>
          </c:spPr>
        </c:majorGridlines>
        <c:numFmt formatCode="0%" sourceLinked="0"/>
        <c:majorTickMark val="in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9357864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100"/>
      <c:rotY val="1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 w="19050" cap="flat" cmpd="sng" algn="ctr">
          <a:solidFill>
            <a:schemeClr val="tx2">
              <a:lumMod val="65000"/>
              <a:lumOff val="35000"/>
            </a:schemeClr>
          </a:solidFill>
          <a:round/>
        </a:ln>
        <a:effectLst/>
        <a:sp3d contourW="19050">
          <a:contourClr>
            <a:schemeClr val="tx2">
              <a:lumMod val="65000"/>
              <a:lumOff val="35000"/>
            </a:schemeClr>
          </a:contourClr>
        </a:sp3d>
      </c:spPr>
    </c:floor>
    <c:sideWall>
      <c:thickness val="0"/>
      <c:spPr>
        <a:solidFill>
          <a:schemeClr val="bg1">
            <a:lumMod val="85000"/>
          </a:schemeClr>
        </a:solidFill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sideWall>
    <c:backWall>
      <c:thickness val="0"/>
      <c:spPr>
        <a:noFill/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48702592663721911"/>
          <c:y val="7.6528303540848663E-2"/>
          <c:w val="0.74556962025316453"/>
          <c:h val="0.844750628800807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voll und ganz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0000"/>
              </a:solidFill>
            </a:ln>
            <a:effectLst/>
            <a:sp3d>
              <a:contourClr>
                <a:srgbClr val="000000"/>
              </a:contourClr>
            </a:sp3d>
          </c:spPr>
          <c:invertIfNegative val="0"/>
          <c:dLbls>
            <c:dLbl>
              <c:idx val="1"/>
              <c:layout>
                <c:manualLayout>
                  <c:x val="-4.5526127415891522E-3"/>
                  <c:y val="-5.64579389897287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6D9-4AEE-84D2-28C8E86FC97A}"/>
                </c:ext>
              </c:extLst>
            </c:dLbl>
            <c:dLbl>
              <c:idx val="2"/>
              <c:layout>
                <c:manualLayout>
                  <c:x val="1.1657035110079089E-3"/>
                  <c:y val="-7.18855508547495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D9-4AEE-84D2-28C8E86FC97A}"/>
                </c:ext>
              </c:extLst>
            </c:dLbl>
            <c:dLbl>
              <c:idx val="3"/>
              <c:layout>
                <c:manualLayout>
                  <c:x val="-1.0981720411334328E-2"/>
                  <c:y val="-1.113161533029923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6D9-4AEE-84D2-28C8E86FC97A}"/>
                </c:ext>
              </c:extLst>
            </c:dLbl>
            <c:dLbl>
              <c:idx val="4"/>
              <c:layout>
                <c:manualLayout>
                  <c:x val="-1.3998777868952634E-2"/>
                  <c:y val="-7.6824760130304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D9-4AEE-84D2-28C8E86FC97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Beschwerden und Anliegen werden schnell bearbeitet</c:v>
                </c:pt>
                <c:pt idx="1">
                  <c:v>verlässliche Rückmeldung auf Fragen/Anliegen</c:v>
                </c:pt>
                <c:pt idx="2">
                  <c:v>versprochene Rückrufe werden eingehalten</c:v>
                </c:pt>
                <c:pt idx="3">
                  <c:v>fachlich kompetente Beratung</c:v>
                </c:pt>
                <c:pt idx="4">
                  <c:v>sehr bemüht auf meine Wünsche und Anliegen einzugehen</c:v>
                </c:pt>
                <c:pt idx="5">
                  <c:v>bei Gebrechen/nötigen Reparaturen wird von der Hausverwaltung rasch reagiert</c:v>
                </c:pt>
                <c:pt idx="6">
                  <c:v>verständliche und klare Informationen</c:v>
                </c:pt>
                <c:pt idx="7">
                  <c:v>respektvoller und freundlicher Umgang</c:v>
                </c:pt>
                <c:pt idx="8">
                  <c:v>höfliche Behandlung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0.27</c:v>
                </c:pt>
                <c:pt idx="1">
                  <c:v>0.28999999999999998</c:v>
                </c:pt>
                <c:pt idx="2">
                  <c:v>0.31</c:v>
                </c:pt>
                <c:pt idx="3">
                  <c:v>0.31</c:v>
                </c:pt>
                <c:pt idx="4">
                  <c:v>0.34</c:v>
                </c:pt>
                <c:pt idx="5">
                  <c:v>0.34</c:v>
                </c:pt>
                <c:pt idx="6">
                  <c:v>0.39</c:v>
                </c:pt>
                <c:pt idx="7">
                  <c:v>0.43</c:v>
                </c:pt>
                <c:pt idx="8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D9-4AEE-84D2-28C8E86FC9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eher</c:v>
                </c:pt>
              </c:strCache>
            </c:strRef>
          </c:tx>
          <c:spPr>
            <a:solidFill>
              <a:srgbClr val="6CCE78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-2.3255407929884272E-3"/>
                  <c:y val="5.3628752321558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D9-4AEE-84D2-28C8E86FC97A}"/>
                </c:ext>
              </c:extLst>
            </c:dLbl>
            <c:dLbl>
              <c:idx val="1"/>
              <c:layout>
                <c:manualLayout>
                  <c:x val="-4.7357087465023096E-3"/>
                  <c:y val="-1.344818163135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6D9-4AEE-84D2-28C8E86FC97A}"/>
                </c:ext>
              </c:extLst>
            </c:dLbl>
            <c:dLbl>
              <c:idx val="2"/>
              <c:layout>
                <c:manualLayout>
                  <c:x val="3.1050508930286153E-3"/>
                  <c:y val="-6.32484616890867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D9-4AEE-84D2-28C8E86FC97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Beschwerden und Anliegen werden schnell bearbeitet</c:v>
                </c:pt>
                <c:pt idx="1">
                  <c:v>verlässliche Rückmeldung auf Fragen/Anliegen</c:v>
                </c:pt>
                <c:pt idx="2">
                  <c:v>versprochene Rückrufe werden eingehalten</c:v>
                </c:pt>
                <c:pt idx="3">
                  <c:v>fachlich kompetente Beratung</c:v>
                </c:pt>
                <c:pt idx="4">
                  <c:v>sehr bemüht auf meine Wünsche und Anliegen einzugehen</c:v>
                </c:pt>
                <c:pt idx="5">
                  <c:v>bei Gebrechen/nötigen Reparaturen wird von der Hausverwaltung rasch reagiert</c:v>
                </c:pt>
                <c:pt idx="6">
                  <c:v>verständliche und klare Informationen</c:v>
                </c:pt>
                <c:pt idx="7">
                  <c:v>respektvoller und freundlicher Umgang</c:v>
                </c:pt>
                <c:pt idx="8">
                  <c:v>höfliche Behandlung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0.15</c:v>
                </c:pt>
                <c:pt idx="1">
                  <c:v>0.18</c:v>
                </c:pt>
                <c:pt idx="2">
                  <c:v>0.19</c:v>
                </c:pt>
                <c:pt idx="3">
                  <c:v>0.17</c:v>
                </c:pt>
                <c:pt idx="4">
                  <c:v>0.16</c:v>
                </c:pt>
                <c:pt idx="5">
                  <c:v>0.22</c:v>
                </c:pt>
                <c:pt idx="6">
                  <c:v>0.16</c:v>
                </c:pt>
                <c:pt idx="7">
                  <c:v>0.19</c:v>
                </c:pt>
                <c:pt idx="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6D9-4AEE-84D2-28C8E86FC97A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teils/teils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5.3699739860675758E-3"/>
                  <c:y val="6.212405133802273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D9-4AEE-84D2-28C8E86FC97A}"/>
                </c:ext>
              </c:extLst>
            </c:dLbl>
            <c:dLbl>
              <c:idx val="1"/>
              <c:layout>
                <c:manualLayout>
                  <c:x val="2.1738568709953384E-3"/>
                  <c:y val="-2.4009958489460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6D9-4AEE-84D2-28C8E86FC97A}"/>
                </c:ext>
              </c:extLst>
            </c:dLbl>
            <c:dLbl>
              <c:idx val="2"/>
              <c:layout>
                <c:manualLayout>
                  <c:x val="1.0759222724653876E-2"/>
                  <c:y val="-1.19952536301000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6D9-4AEE-84D2-28C8E86FC97A}"/>
                </c:ext>
              </c:extLst>
            </c:dLbl>
            <c:dLbl>
              <c:idx val="3"/>
              <c:layout>
                <c:manualLayout>
                  <c:x val="3.5476718403546371E-3"/>
                  <c:y val="-3.21630929896678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6D9-4AEE-84D2-28C8E86FC97A}"/>
                </c:ext>
              </c:extLst>
            </c:dLbl>
            <c:dLbl>
              <c:idx val="4"/>
              <c:layout>
                <c:manualLayout>
                  <c:x val="7.0953436807095344E-3"/>
                  <c:y val="-9.62014321641035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6D9-4AEE-84D2-28C8E86FC97A}"/>
                </c:ext>
              </c:extLst>
            </c:dLbl>
            <c:dLbl>
              <c:idx val="5"/>
              <c:layout>
                <c:manualLayout>
                  <c:x val="8.0766799937147544E-3"/>
                  <c:y val="1.0046863479815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6D9-4AEE-84D2-28C8E86FC97A}"/>
                </c:ext>
              </c:extLst>
            </c:dLbl>
            <c:dLbl>
              <c:idx val="7"/>
              <c:layout>
                <c:manualLayout>
                  <c:x val="7.1155961380658904E-3"/>
                  <c:y val="-8.3324075102766363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6D9-4AEE-84D2-28C8E86FC97A}"/>
                </c:ext>
              </c:extLst>
            </c:dLbl>
            <c:dLbl>
              <c:idx val="8"/>
              <c:layout>
                <c:manualLayout>
                  <c:x val="9.4108280810796651E-3"/>
                  <c:y val="-9.54124407684934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6D9-4AEE-84D2-28C8E86FC97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Beschwerden und Anliegen werden schnell bearbeitet</c:v>
                </c:pt>
                <c:pt idx="1">
                  <c:v>verlässliche Rückmeldung auf Fragen/Anliegen</c:v>
                </c:pt>
                <c:pt idx="2">
                  <c:v>versprochene Rückrufe werden eingehalten</c:v>
                </c:pt>
                <c:pt idx="3">
                  <c:v>fachlich kompetente Beratung</c:v>
                </c:pt>
                <c:pt idx="4">
                  <c:v>sehr bemüht auf meine Wünsche und Anliegen einzugehen</c:v>
                </c:pt>
                <c:pt idx="5">
                  <c:v>bei Gebrechen/nötigen Reparaturen wird von der Hausverwaltung rasch reagiert</c:v>
                </c:pt>
                <c:pt idx="6">
                  <c:v>verständliche und klare Informationen</c:v>
                </c:pt>
                <c:pt idx="7">
                  <c:v>respektvoller und freundlicher Umgang</c:v>
                </c:pt>
                <c:pt idx="8">
                  <c:v>höfliche Behandlung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0.18</c:v>
                </c:pt>
                <c:pt idx="1">
                  <c:v>0.16</c:v>
                </c:pt>
                <c:pt idx="2">
                  <c:v>0.14000000000000001</c:v>
                </c:pt>
                <c:pt idx="3">
                  <c:v>0.18</c:v>
                </c:pt>
                <c:pt idx="4">
                  <c:v>0.17</c:v>
                </c:pt>
                <c:pt idx="5">
                  <c:v>0.15</c:v>
                </c:pt>
                <c:pt idx="6">
                  <c:v>0.2</c:v>
                </c:pt>
                <c:pt idx="7">
                  <c:v>0.17</c:v>
                </c:pt>
                <c:pt idx="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D6D9-4AEE-84D2-28C8E86FC97A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eher/gar nicht</c:v>
                </c:pt>
              </c:strCache>
            </c:strRef>
          </c:tx>
          <c:spPr>
            <a:solidFill>
              <a:srgbClr val="FF5353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1.064301552106430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6D9-4AEE-84D2-28C8E86FC97A}"/>
                </c:ext>
              </c:extLst>
            </c:dLbl>
            <c:dLbl>
              <c:idx val="1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6D9-4AEE-84D2-28C8E86FC97A}"/>
                </c:ext>
              </c:extLst>
            </c:dLbl>
            <c:dLbl>
              <c:idx val="2"/>
              <c:layout>
                <c:manualLayout>
                  <c:x val="1.0643015521064171E-2"/>
                  <c:y val="-3.05395360111514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6D9-4AEE-84D2-28C8E86FC97A}"/>
                </c:ext>
              </c:extLst>
            </c:dLbl>
            <c:dLbl>
              <c:idx val="3"/>
              <c:layout>
                <c:manualLayout>
                  <c:x val="1.241685144124168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6D9-4AEE-84D2-28C8E86FC97A}"/>
                </c:ext>
              </c:extLst>
            </c:dLbl>
            <c:dLbl>
              <c:idx val="4"/>
              <c:layout>
                <c:manualLayout>
                  <c:x val="8.869179600886918E-3"/>
                  <c:y val="-3.20671440547015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D6D9-4AEE-84D2-28C8E86FC97A}"/>
                </c:ext>
              </c:extLst>
            </c:dLbl>
            <c:dLbl>
              <c:idx val="6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6D9-4AEE-84D2-28C8E86FC97A}"/>
                </c:ext>
              </c:extLst>
            </c:dLbl>
            <c:dLbl>
              <c:idx val="7"/>
              <c:layout>
                <c:manualLayout>
                  <c:x val="7.0953436807095344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D6D9-4AEE-84D2-28C8E86FC97A}"/>
                </c:ext>
              </c:extLst>
            </c:dLbl>
            <c:dLbl>
              <c:idx val="8"/>
              <c:layout>
                <c:manualLayout>
                  <c:x val="5.3215077605320207E-3"/>
                  <c:y val="-3.05395360111502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6D9-4AEE-84D2-28C8E86FC97A}"/>
                </c:ext>
              </c:extLst>
            </c:dLbl>
            <c:dLbl>
              <c:idx val="12"/>
              <c:layout>
                <c:manualLayout>
                  <c:x val="2.1286031042128603E-2"/>
                  <c:y val="-3.05385215796735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D6D9-4AEE-84D2-28C8E86FC97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Beschwerden und Anliegen werden schnell bearbeitet</c:v>
                </c:pt>
                <c:pt idx="1">
                  <c:v>verlässliche Rückmeldung auf Fragen/Anliegen</c:v>
                </c:pt>
                <c:pt idx="2">
                  <c:v>versprochene Rückrufe werden eingehalten</c:v>
                </c:pt>
                <c:pt idx="3">
                  <c:v>fachlich kompetente Beratung</c:v>
                </c:pt>
                <c:pt idx="4">
                  <c:v>sehr bemüht auf meine Wünsche und Anliegen einzugehen</c:v>
                </c:pt>
                <c:pt idx="5">
                  <c:v>bei Gebrechen/nötigen Reparaturen wird von der Hausverwaltung rasch reagiert</c:v>
                </c:pt>
                <c:pt idx="6">
                  <c:v>verständliche und klare Informationen</c:v>
                </c:pt>
                <c:pt idx="7">
                  <c:v>respektvoller und freundlicher Umgang</c:v>
                </c:pt>
                <c:pt idx="8">
                  <c:v>höfliche Behandlung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0.26</c:v>
                </c:pt>
                <c:pt idx="1">
                  <c:v>0.22</c:v>
                </c:pt>
                <c:pt idx="2">
                  <c:v>0.21</c:v>
                </c:pt>
                <c:pt idx="3">
                  <c:v>0.18</c:v>
                </c:pt>
                <c:pt idx="4">
                  <c:v>0.18</c:v>
                </c:pt>
                <c:pt idx="5">
                  <c:v>0.18</c:v>
                </c:pt>
                <c:pt idx="6">
                  <c:v>0.08</c:v>
                </c:pt>
                <c:pt idx="7">
                  <c:v>0.06</c:v>
                </c:pt>
                <c:pt idx="8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D6D9-4AEE-84D2-28C8E86FC9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gapDepth val="80"/>
        <c:shape val="cylinder"/>
        <c:axId val="343979040"/>
        <c:axId val="343984136"/>
        <c:axId val="0"/>
      </c:bar3DChart>
      <c:catAx>
        <c:axId val="343979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2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de-DE"/>
          </a:p>
        </c:txPr>
        <c:crossAx val="343984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3984136"/>
        <c:scaling>
          <c:orientation val="minMax"/>
          <c:max val="1"/>
          <c:min val="0"/>
        </c:scaling>
        <c:delete val="0"/>
        <c:axPos val="b"/>
        <c:majorGridlines>
          <c:spPr>
            <a:ln>
              <a:solidFill>
                <a:schemeClr val="tx2">
                  <a:lumMod val="65000"/>
                  <a:lumOff val="35000"/>
                </a:schemeClr>
              </a:solidFill>
            </a:ln>
            <a:effectLst/>
          </c:spPr>
        </c:majorGridlines>
        <c:numFmt formatCode="0%" sourceLinked="0"/>
        <c:majorTickMark val="in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4397904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6132863103863675"/>
          <c:y val="1.8348718829220994E-2"/>
          <c:w val="0.47658711175515472"/>
          <c:h val="5.5479356199872931E-2"/>
        </c:manualLayout>
      </c:layout>
      <c:overlay val="0"/>
      <c:spPr>
        <a:noFill/>
        <a:ln>
          <a:solidFill>
            <a:srgbClr val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100"/>
      <c:rotY val="1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 w="19050" cap="flat" cmpd="sng" algn="ctr">
          <a:solidFill>
            <a:schemeClr val="tx2">
              <a:lumMod val="65000"/>
              <a:lumOff val="35000"/>
            </a:schemeClr>
          </a:solidFill>
          <a:round/>
        </a:ln>
        <a:effectLst/>
        <a:sp3d contourW="19050">
          <a:contourClr>
            <a:schemeClr val="tx2">
              <a:lumMod val="65000"/>
              <a:lumOff val="35000"/>
            </a:schemeClr>
          </a:contourClr>
        </a:sp3d>
      </c:spPr>
    </c:floor>
    <c:sideWall>
      <c:thickness val="0"/>
      <c:spPr>
        <a:solidFill>
          <a:schemeClr val="bg1">
            <a:lumMod val="85000"/>
          </a:schemeClr>
        </a:solidFill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sideWall>
    <c:backWall>
      <c:thickness val="0"/>
      <c:spPr>
        <a:noFill/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48702592663721911"/>
          <c:y val="7.6528303540848663E-2"/>
          <c:w val="0.74556962025316453"/>
          <c:h val="0.844750628800807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voll und ganz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0000"/>
              </a:solidFill>
            </a:ln>
            <a:effectLst/>
            <a:sp3d>
              <a:contourClr>
                <a:srgbClr val="000000"/>
              </a:contourClr>
            </a:sp3d>
          </c:spPr>
          <c:invertIfNegative val="0"/>
          <c:dLbls>
            <c:dLbl>
              <c:idx val="1"/>
              <c:layout>
                <c:manualLayout>
                  <c:x val="-4.5526127415891522E-3"/>
                  <c:y val="-5.64579389897287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6D9-4AEE-84D2-28C8E86FC97A}"/>
                </c:ext>
              </c:extLst>
            </c:dLbl>
            <c:dLbl>
              <c:idx val="2"/>
              <c:layout>
                <c:manualLayout>
                  <c:x val="1.1657035110079089E-3"/>
                  <c:y val="-7.18855508547495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D9-4AEE-84D2-28C8E86FC97A}"/>
                </c:ext>
              </c:extLst>
            </c:dLbl>
            <c:dLbl>
              <c:idx val="3"/>
              <c:layout>
                <c:manualLayout>
                  <c:x val="-1.0981720411334328E-2"/>
                  <c:y val="-1.113161533029923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6D9-4AEE-84D2-28C8E86FC97A}"/>
                </c:ext>
              </c:extLst>
            </c:dLbl>
            <c:dLbl>
              <c:idx val="4"/>
              <c:layout>
                <c:manualLayout>
                  <c:x val="-1.3998777868952634E-2"/>
                  <c:y val="-7.6824760130304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D9-4AEE-84D2-28C8E86FC97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Erreichbarkeit per E-Mail</c:v>
                </c:pt>
                <c:pt idx="1">
                  <c:v>persönliche Erreichbarkeit des Hausmeisters</c:v>
                </c:pt>
                <c:pt idx="2">
                  <c:v>persönliche Erreichbarkeit bei der Hausverwaltung</c:v>
                </c:pt>
                <c:pt idx="3">
                  <c:v>telefonische Erreichbarkeit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0.12</c:v>
                </c:pt>
                <c:pt idx="1">
                  <c:v>0.13</c:v>
                </c:pt>
                <c:pt idx="2">
                  <c:v>0.14000000000000001</c:v>
                </c:pt>
                <c:pt idx="3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D9-4AEE-84D2-28C8E86FC9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eher</c:v>
                </c:pt>
              </c:strCache>
            </c:strRef>
          </c:tx>
          <c:spPr>
            <a:solidFill>
              <a:srgbClr val="6CCE78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-2.3255407929884272E-3"/>
                  <c:y val="5.3628752321558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D9-4AEE-84D2-28C8E86FC97A}"/>
                </c:ext>
              </c:extLst>
            </c:dLbl>
            <c:dLbl>
              <c:idx val="1"/>
              <c:layout>
                <c:manualLayout>
                  <c:x val="-4.7357087465023096E-3"/>
                  <c:y val="-1.344818163135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6D9-4AEE-84D2-28C8E86FC97A}"/>
                </c:ext>
              </c:extLst>
            </c:dLbl>
            <c:dLbl>
              <c:idx val="2"/>
              <c:layout>
                <c:manualLayout>
                  <c:x val="3.1050508930286153E-3"/>
                  <c:y val="-6.32484616890867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D9-4AEE-84D2-28C8E86FC97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Erreichbarkeit per E-Mail</c:v>
                </c:pt>
                <c:pt idx="1">
                  <c:v>persönliche Erreichbarkeit des Hausmeisters</c:v>
                </c:pt>
                <c:pt idx="2">
                  <c:v>persönliche Erreichbarkeit bei der Hausverwaltung</c:v>
                </c:pt>
                <c:pt idx="3">
                  <c:v>telefonische Erreichbarkeit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0.18</c:v>
                </c:pt>
                <c:pt idx="1">
                  <c:v>0.12</c:v>
                </c:pt>
                <c:pt idx="2">
                  <c:v>0.2</c:v>
                </c:pt>
                <c:pt idx="3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6D9-4AEE-84D2-28C8E86FC97A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teils/teils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5.3699739860675758E-3"/>
                  <c:y val="6.212405133802273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D9-4AEE-84D2-28C8E86FC97A}"/>
                </c:ext>
              </c:extLst>
            </c:dLbl>
            <c:dLbl>
              <c:idx val="1"/>
              <c:layout>
                <c:manualLayout>
                  <c:x val="2.1738568709953384E-3"/>
                  <c:y val="-2.4009958489460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6D9-4AEE-84D2-28C8E86FC97A}"/>
                </c:ext>
              </c:extLst>
            </c:dLbl>
            <c:dLbl>
              <c:idx val="2"/>
              <c:layout>
                <c:manualLayout>
                  <c:x val="1.0759222724653876E-2"/>
                  <c:y val="-1.19952536301000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6D9-4AEE-84D2-28C8E86FC97A}"/>
                </c:ext>
              </c:extLst>
            </c:dLbl>
            <c:dLbl>
              <c:idx val="3"/>
              <c:layout>
                <c:manualLayout>
                  <c:x val="3.5476718403546371E-3"/>
                  <c:y val="-3.21630929896678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6D9-4AEE-84D2-28C8E86FC97A}"/>
                </c:ext>
              </c:extLst>
            </c:dLbl>
            <c:dLbl>
              <c:idx val="4"/>
              <c:layout>
                <c:manualLayout>
                  <c:x val="7.0953436807095344E-3"/>
                  <c:y val="-9.62014321641035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6D9-4AEE-84D2-28C8E86FC97A}"/>
                </c:ext>
              </c:extLst>
            </c:dLbl>
            <c:dLbl>
              <c:idx val="5"/>
              <c:layout>
                <c:manualLayout>
                  <c:x val="8.0766799937147544E-3"/>
                  <c:y val="1.0046863479815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6D9-4AEE-84D2-28C8E86FC97A}"/>
                </c:ext>
              </c:extLst>
            </c:dLbl>
            <c:dLbl>
              <c:idx val="7"/>
              <c:layout>
                <c:manualLayout>
                  <c:x val="7.1155961380658904E-3"/>
                  <c:y val="-8.3324075102766363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6D9-4AEE-84D2-28C8E86FC97A}"/>
                </c:ext>
              </c:extLst>
            </c:dLbl>
            <c:dLbl>
              <c:idx val="8"/>
              <c:layout>
                <c:manualLayout>
                  <c:x val="9.4108280810796651E-3"/>
                  <c:y val="-9.54124407684934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6D9-4AEE-84D2-28C8E86FC97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Erreichbarkeit per E-Mail</c:v>
                </c:pt>
                <c:pt idx="1">
                  <c:v>persönliche Erreichbarkeit des Hausmeisters</c:v>
                </c:pt>
                <c:pt idx="2">
                  <c:v>persönliche Erreichbarkeit bei der Hausverwaltung</c:v>
                </c:pt>
                <c:pt idx="3">
                  <c:v>telefonische Erreichbarkeit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0.13</c:v>
                </c:pt>
                <c:pt idx="1">
                  <c:v>0.11</c:v>
                </c:pt>
                <c:pt idx="2">
                  <c:v>0.15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D6D9-4AEE-84D2-28C8E86FC97A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eher/gar nicht</c:v>
                </c:pt>
              </c:strCache>
            </c:strRef>
          </c:tx>
          <c:spPr>
            <a:solidFill>
              <a:srgbClr val="FF5353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1.064301552106430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6D9-4AEE-84D2-28C8E86FC97A}"/>
                </c:ext>
              </c:extLst>
            </c:dLbl>
            <c:dLbl>
              <c:idx val="1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6D9-4AEE-84D2-28C8E86FC97A}"/>
                </c:ext>
              </c:extLst>
            </c:dLbl>
            <c:dLbl>
              <c:idx val="2"/>
              <c:layout>
                <c:manualLayout>
                  <c:x val="1.0643015521064171E-2"/>
                  <c:y val="-3.05395360111514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6D9-4AEE-84D2-28C8E86FC97A}"/>
                </c:ext>
              </c:extLst>
            </c:dLbl>
            <c:dLbl>
              <c:idx val="3"/>
              <c:layout>
                <c:manualLayout>
                  <c:x val="1.241685144124168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6D9-4AEE-84D2-28C8E86FC97A}"/>
                </c:ext>
              </c:extLst>
            </c:dLbl>
            <c:dLbl>
              <c:idx val="4"/>
              <c:layout>
                <c:manualLayout>
                  <c:x val="8.869179600886918E-3"/>
                  <c:y val="-3.20671440547015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D6D9-4AEE-84D2-28C8E86FC97A}"/>
                </c:ext>
              </c:extLst>
            </c:dLbl>
            <c:dLbl>
              <c:idx val="6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6D9-4AEE-84D2-28C8E86FC97A}"/>
                </c:ext>
              </c:extLst>
            </c:dLbl>
            <c:dLbl>
              <c:idx val="7"/>
              <c:layout>
                <c:manualLayout>
                  <c:x val="7.0953436807095344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D6D9-4AEE-84D2-28C8E86FC97A}"/>
                </c:ext>
              </c:extLst>
            </c:dLbl>
            <c:dLbl>
              <c:idx val="8"/>
              <c:layout>
                <c:manualLayout>
                  <c:x val="5.3215077605320207E-3"/>
                  <c:y val="-3.05395360111502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6D9-4AEE-84D2-28C8E86FC97A}"/>
                </c:ext>
              </c:extLst>
            </c:dLbl>
            <c:dLbl>
              <c:idx val="12"/>
              <c:layout>
                <c:manualLayout>
                  <c:x val="2.1286031042128603E-2"/>
                  <c:y val="-3.05385215796735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D6D9-4AEE-84D2-28C8E86FC97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Erreichbarkeit per E-Mail</c:v>
                </c:pt>
                <c:pt idx="1">
                  <c:v>persönliche Erreichbarkeit des Hausmeisters</c:v>
                </c:pt>
                <c:pt idx="2">
                  <c:v>persönliche Erreichbarkeit bei der Hausverwaltung</c:v>
                </c:pt>
                <c:pt idx="3">
                  <c:v>telefonische Erreichbarkeit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0.1</c:v>
                </c:pt>
                <c:pt idx="1">
                  <c:v>0.17</c:v>
                </c:pt>
                <c:pt idx="2">
                  <c:v>0.21</c:v>
                </c:pt>
                <c:pt idx="3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D6D9-4AEE-84D2-28C8E86FC9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gapDepth val="80"/>
        <c:shape val="cylinder"/>
        <c:axId val="343979040"/>
        <c:axId val="343984136"/>
        <c:axId val="0"/>
      </c:bar3DChart>
      <c:catAx>
        <c:axId val="343979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2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de-DE"/>
          </a:p>
        </c:txPr>
        <c:crossAx val="343984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3984136"/>
        <c:scaling>
          <c:orientation val="minMax"/>
          <c:max val="1"/>
          <c:min val="0"/>
        </c:scaling>
        <c:delete val="0"/>
        <c:axPos val="b"/>
        <c:majorGridlines>
          <c:spPr>
            <a:ln>
              <a:solidFill>
                <a:schemeClr val="tx2">
                  <a:lumMod val="65000"/>
                  <a:lumOff val="35000"/>
                </a:schemeClr>
              </a:solidFill>
            </a:ln>
            <a:effectLst/>
          </c:spPr>
        </c:majorGridlines>
        <c:numFmt formatCode="0%" sourceLinked="0"/>
        <c:majorTickMark val="in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4397904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6132863103863675"/>
          <c:y val="1.8348718829220994E-2"/>
          <c:w val="0.47658711175515472"/>
          <c:h val="5.5479356199872931E-2"/>
        </c:manualLayout>
      </c:layout>
      <c:overlay val="0"/>
      <c:spPr>
        <a:noFill/>
        <a:ln>
          <a:solidFill>
            <a:srgbClr val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A55B-4074-BE7A-8B22046D88D4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A55B-4074-BE7A-8B22046D88D4}"/>
              </c:ext>
            </c:extLst>
          </c:dPt>
          <c:dPt>
            <c:idx val="2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A55B-4074-BE7A-8B22046D88D4}"/>
              </c:ext>
            </c:extLst>
          </c:dPt>
          <c:dPt>
            <c:idx val="3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A55B-4074-BE7A-8B22046D88D4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A55B-4074-BE7A-8B22046D88D4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A55B-4074-BE7A-8B22046D88D4}"/>
              </c:ext>
            </c:extLst>
          </c:dPt>
          <c:dLbls>
            <c:dLbl>
              <c:idx val="0"/>
              <c:layout>
                <c:manualLayout>
                  <c:x val="2.8873541531912118E-2"/>
                  <c:y val="0.24845644064880174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351553953605785"/>
                      <c:h val="0.134032638952797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55B-4074-BE7A-8B22046D88D4}"/>
                </c:ext>
              </c:extLst>
            </c:dLbl>
            <c:dLbl>
              <c:idx val="1"/>
              <c:layout>
                <c:manualLayout>
                  <c:x val="-2.2148769662968075E-2"/>
                  <c:y val="3.186849917624092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391832002902057"/>
                      <c:h val="0.166289069221473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55B-4074-BE7A-8B22046D88D4}"/>
                </c:ext>
              </c:extLst>
            </c:dLbl>
            <c:dLbl>
              <c:idx val="2"/>
              <c:layout>
                <c:manualLayout>
                  <c:x val="-3.1434357819794576E-2"/>
                  <c:y val="2.9642470762969366E-4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55B-4074-BE7A-8B22046D88D4}"/>
                </c:ext>
              </c:extLst>
            </c:dLbl>
            <c:dLbl>
              <c:idx val="3"/>
              <c:layout>
                <c:manualLayout>
                  <c:x val="-2.3595241796846758E-2"/>
                  <c:y val="-3.2799801823147928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55B-4074-BE7A-8B22046D88D4}"/>
                </c:ext>
              </c:extLst>
            </c:dLbl>
            <c:dLbl>
              <c:idx val="4"/>
              <c:layout>
                <c:manualLayout>
                  <c:x val="-2.2264452610024966E-3"/>
                  <c:y val="7.1484074108158786E-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55B-4074-BE7A-8B22046D88D4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55B-4074-BE7A-8B22046D88D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die Wohnung war in Ordnung</c:v>
                </c:pt>
                <c:pt idx="1">
                  <c:v>kleinere Reparaturen oder Malerarbeiten waren noch zu machen</c:v>
                </c:pt>
                <c:pt idx="2">
                  <c:v>die Wohnung war ein Sanierungsfall</c:v>
                </c:pt>
                <c:pt idx="3">
                  <c:v>keine Angabe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0.55669999999999997</c:v>
                </c:pt>
                <c:pt idx="1">
                  <c:v>0.22700000000000001</c:v>
                </c:pt>
                <c:pt idx="2">
                  <c:v>0.15279999999999999</c:v>
                </c:pt>
                <c:pt idx="3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55B-4074-BE7A-8B22046D88D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A55B-4074-BE7A-8B22046D88D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A55B-4074-BE7A-8B22046D88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A55B-4074-BE7A-8B22046D88D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A55B-4074-BE7A-8B22046D88D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A55B-4074-BE7A-8B22046D88D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A55B-4074-BE7A-8B22046D88D4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A55B-4074-BE7A-8B22046D88D4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A55B-4074-BE7A-8B22046D88D4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A55B-4074-BE7A-8B22046D88D4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A55B-4074-BE7A-8B22046D88D4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A55B-4074-BE7A-8B22046D88D4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A55B-4074-BE7A-8B22046D88D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die Wohnung war in Ordnung</c:v>
                </c:pt>
                <c:pt idx="1">
                  <c:v>kleinere Reparaturen oder Malerarbeiten waren noch zu machen</c:v>
                </c:pt>
                <c:pt idx="2">
                  <c:v>die Wohnung war ein Sanierungsfall</c:v>
                </c:pt>
                <c:pt idx="3">
                  <c:v>keine Angabe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9-A55B-4074-BE7A-8B22046D88D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A55B-4074-BE7A-8B22046D88D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A55B-4074-BE7A-8B22046D88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A55B-4074-BE7A-8B22046D88D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A55B-4074-BE7A-8B22046D88D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A55B-4074-BE7A-8B22046D88D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A55B-4074-BE7A-8B22046D88D4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A55B-4074-BE7A-8B22046D88D4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A55B-4074-BE7A-8B22046D88D4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A55B-4074-BE7A-8B22046D88D4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A55B-4074-BE7A-8B22046D88D4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A55B-4074-BE7A-8B22046D88D4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A55B-4074-BE7A-8B22046D88D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die Wohnung war in Ordnung</c:v>
                </c:pt>
                <c:pt idx="1">
                  <c:v>kleinere Reparaturen oder Malerarbeiten waren noch zu machen</c:v>
                </c:pt>
                <c:pt idx="2">
                  <c:v>die Wohnung war ein Sanierungsfall</c:v>
                </c:pt>
                <c:pt idx="3">
                  <c:v>keine Angabe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26-A55B-4074-BE7A-8B22046D88D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A55B-4074-BE7A-8B22046D88D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A55B-4074-BE7A-8B22046D88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A55B-4074-BE7A-8B22046D88D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A55B-4074-BE7A-8B22046D88D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A55B-4074-BE7A-8B22046D88D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A55B-4074-BE7A-8B22046D88D4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A55B-4074-BE7A-8B22046D88D4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A55B-4074-BE7A-8B22046D88D4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A55B-4074-BE7A-8B22046D88D4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A55B-4074-BE7A-8B22046D88D4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A55B-4074-BE7A-8B22046D88D4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A55B-4074-BE7A-8B22046D88D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die Wohnung war in Ordnung</c:v>
                </c:pt>
                <c:pt idx="1">
                  <c:v>kleinere Reparaturen oder Malerarbeiten waren noch zu machen</c:v>
                </c:pt>
                <c:pt idx="2">
                  <c:v>die Wohnung war ein Sanierungsfall</c:v>
                </c:pt>
                <c:pt idx="3">
                  <c:v>keine Angabe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33-A55B-4074-BE7A-8B22046D88D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FD-493B-9AFF-6665F75393B2}"/>
              </c:ext>
            </c:extLst>
          </c:dPt>
          <c:dPt>
            <c:idx val="1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FD-493B-9AFF-6665F75393B2}"/>
              </c:ext>
            </c:extLst>
          </c:dPt>
          <c:dPt>
            <c:idx val="2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FD-493B-9AFF-6665F75393B2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FD-493B-9AFF-6665F75393B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AFD-493B-9AFF-6665F75393B2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AFD-493B-9AFF-6665F75393B2}"/>
              </c:ext>
            </c:extLst>
          </c:dPt>
          <c:dLbls>
            <c:dLbl>
              <c:idx val="0"/>
              <c:layout>
                <c:manualLayout>
                  <c:x val="0.16965915676274215"/>
                  <c:y val="0.15783917298517985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6971397316292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AFD-493B-9AFF-6665F75393B2}"/>
                </c:ext>
              </c:extLst>
            </c:dLbl>
            <c:dLbl>
              <c:idx val="1"/>
              <c:layout>
                <c:manualLayout>
                  <c:x val="-0.219632185380843"/>
                  <c:y val="5.1297930592970418E-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18288258549774"/>
                      <c:h val="0.100726981930500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AFD-493B-9AFF-6665F75393B2}"/>
                </c:ext>
              </c:extLst>
            </c:dLbl>
            <c:dLbl>
              <c:idx val="2"/>
              <c:layout>
                <c:manualLayout>
                  <c:x val="0.10162652250410224"/>
                  <c:y val="-0.2751648331703519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111894490763351"/>
                      <c:h val="0.140996434939572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AFD-493B-9AFF-6665F75393B2}"/>
                </c:ext>
              </c:extLst>
            </c:dLbl>
            <c:dLbl>
              <c:idx val="3"/>
              <c:layout>
                <c:manualLayout>
                  <c:x val="-2.9096545213509021E-2"/>
                  <c:y val="-3.7926754013030459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FD-493B-9AFF-6665F75393B2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FD-493B-9AFF-6665F75393B2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k.A./weiss nicht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3"/>
                <c:pt idx="0">
                  <c:v>29.7</c:v>
                </c:pt>
                <c:pt idx="1">
                  <c:v>41.3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FD-493B-9AFF-6665F75393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k.A./weiss nicht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19-EAFD-493B-9AFF-6665F75393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k.A./weiss nicht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26-EAFD-493B-9AFF-6665F75393B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EAFD-493B-9AFF-6665F75393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EAFD-493B-9AFF-6665F75393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EAFD-493B-9AFF-6665F75393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EAFD-493B-9AFF-6665F75393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EAFD-493B-9AFF-6665F75393B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EAFD-493B-9AFF-6665F75393B2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EAFD-493B-9AFF-6665F75393B2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EAFD-493B-9AFF-6665F75393B2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EAFD-493B-9AFF-6665F75393B2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EAFD-493B-9AFF-6665F75393B2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EAFD-493B-9AFF-6665F75393B2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EAFD-493B-9AFF-6665F75393B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k.A./weiss nicht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33-EAFD-493B-9AFF-6665F75393B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7D8-4023-ABA6-E97E389F742E}"/>
              </c:ext>
            </c:extLst>
          </c:dPt>
          <c:dPt>
            <c:idx val="1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7D8-4023-ABA6-E97E389F742E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7D8-4023-ABA6-E97E389F742E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7D8-4023-ABA6-E97E389F742E}"/>
              </c:ext>
            </c:extLst>
          </c:dPt>
          <c:dPt>
            <c:idx val="4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7D8-4023-ABA6-E97E389F742E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7D8-4023-ABA6-E97E389F742E}"/>
              </c:ext>
            </c:extLst>
          </c:dPt>
          <c:dLbls>
            <c:dLbl>
              <c:idx val="0"/>
              <c:layout>
                <c:manualLayout>
                  <c:x val="-1.1198819254740356E-3"/>
                  <c:y val="-2.7261272399876361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8949383735183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7D8-4023-ABA6-E97E389F742E}"/>
                </c:ext>
              </c:extLst>
            </c:dLbl>
            <c:dLbl>
              <c:idx val="1"/>
              <c:layout>
                <c:manualLayout>
                  <c:x val="5.581166044186469E-3"/>
                  <c:y val="-5.1113682638122701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99129669736327"/>
                      <c:h val="0.15660636166938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7D8-4023-ABA6-E97E389F742E}"/>
                </c:ext>
              </c:extLst>
            </c:dLbl>
            <c:dLbl>
              <c:idx val="2"/>
              <c:layout>
                <c:manualLayout>
                  <c:x val="-0.20817161781526144"/>
                  <c:y val="0.1262274488753174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16049042862829"/>
                      <c:h val="0.120041667537490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7D8-4023-ABA6-E97E389F742E}"/>
                </c:ext>
              </c:extLst>
            </c:dLbl>
            <c:dLbl>
              <c:idx val="3"/>
              <c:layout>
                <c:manualLayout>
                  <c:x val="-2.6921019331517426E-2"/>
                  <c:y val="-2.046444784462892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7D8-4023-ABA6-E97E389F742E}"/>
                </c:ext>
              </c:extLst>
            </c:dLbl>
            <c:dLbl>
              <c:idx val="4"/>
              <c:layout>
                <c:manualLayout>
                  <c:x val="-1.4224341941963479E-2"/>
                  <c:y val="-6.6602060717126044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7D8-4023-ABA6-E97E389F742E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5"/>
                <c:pt idx="0">
                  <c:v>ja, habe daran teilgenommen</c:v>
                </c:pt>
                <c:pt idx="1">
                  <c:v>ja, habe aber nicht teilgenommen</c:v>
                </c:pt>
                <c:pt idx="2">
                  <c:v>nein</c:v>
                </c:pt>
                <c:pt idx="3">
                  <c:v>weiß nicht</c:v>
                </c:pt>
                <c:pt idx="4">
                  <c:v>keine Angabe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5"/>
                <c:pt idx="0">
                  <c:v>8.6999999999999993</c:v>
                </c:pt>
                <c:pt idx="1">
                  <c:v>6.6</c:v>
                </c:pt>
                <c:pt idx="2">
                  <c:v>54.4</c:v>
                </c:pt>
                <c:pt idx="3">
                  <c:v>26</c:v>
                </c:pt>
                <c:pt idx="4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7D8-4023-ABA6-E97E389F74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5"/>
                <c:pt idx="0">
                  <c:v>ja, habe daran teilgenommen</c:v>
                </c:pt>
                <c:pt idx="1">
                  <c:v>ja, habe aber nicht teilgenommen</c:v>
                </c:pt>
                <c:pt idx="2">
                  <c:v>nein</c:v>
                </c:pt>
                <c:pt idx="3">
                  <c:v>weiß nicht</c:v>
                </c:pt>
                <c:pt idx="4">
                  <c:v>keine Angabe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19-77D8-4023-ABA6-E97E389F74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5"/>
                <c:pt idx="0">
                  <c:v>ja, habe daran teilgenommen</c:v>
                </c:pt>
                <c:pt idx="1">
                  <c:v>ja, habe aber nicht teilgenommen</c:v>
                </c:pt>
                <c:pt idx="2">
                  <c:v>nein</c:v>
                </c:pt>
                <c:pt idx="3">
                  <c:v>weiß nicht</c:v>
                </c:pt>
                <c:pt idx="4">
                  <c:v>keine Angabe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26-77D8-4023-ABA6-E97E389F74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5"/>
                <c:pt idx="0">
                  <c:v>ja, habe daran teilgenommen</c:v>
                </c:pt>
                <c:pt idx="1">
                  <c:v>ja, habe aber nicht teilgenommen</c:v>
                </c:pt>
                <c:pt idx="2">
                  <c:v>nein</c:v>
                </c:pt>
                <c:pt idx="3">
                  <c:v>weiß nicht</c:v>
                </c:pt>
                <c:pt idx="4">
                  <c:v>keine Angabe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33-77D8-4023-ABA6-E97E389F742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7D8-4023-ABA6-E97E389F742E}"/>
              </c:ext>
            </c:extLst>
          </c:dPt>
          <c:dPt>
            <c:idx val="1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7D8-4023-ABA6-E97E389F742E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7D8-4023-ABA6-E97E389F742E}"/>
              </c:ext>
            </c:extLst>
          </c:dPt>
          <c:dPt>
            <c:idx val="3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7D8-4023-ABA6-E97E389F742E}"/>
              </c:ext>
            </c:extLst>
          </c:dPt>
          <c:dPt>
            <c:idx val="4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7D8-4023-ABA6-E97E389F742E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7D8-4023-ABA6-E97E389F742E}"/>
              </c:ext>
            </c:extLst>
          </c:dPt>
          <c:dLbls>
            <c:dLbl>
              <c:idx val="0"/>
              <c:layout>
                <c:manualLayout>
                  <c:x val="0.16857113686987049"/>
                  <c:y val="0.19625624655566326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8949383735183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7D8-4023-ABA6-E97E389F742E}"/>
                </c:ext>
              </c:extLst>
            </c:dLbl>
            <c:dLbl>
              <c:idx val="1"/>
              <c:layout>
                <c:manualLayout>
                  <c:x val="-0.21632247391895634"/>
                  <c:y val="-0.15239505841485165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99129669736327"/>
                      <c:h val="0.15660636166938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7D8-4023-ABA6-E97E389F742E}"/>
                </c:ext>
              </c:extLst>
            </c:dLbl>
            <c:dLbl>
              <c:idx val="2"/>
              <c:layout>
                <c:manualLayout>
                  <c:x val="0.13346885546268553"/>
                  <c:y val="-0.23369433099292611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16049042862829"/>
                      <c:h val="0.120041667537490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7D8-4023-ABA6-E97E389F742E}"/>
                </c:ext>
              </c:extLst>
            </c:dLbl>
            <c:dLbl>
              <c:idx val="3"/>
              <c:layout>
                <c:manualLayout>
                  <c:x val="-2.6921019331517426E-2"/>
                  <c:y val="-2.046444784462892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7D8-4023-ABA6-E97E389F742E}"/>
                </c:ext>
              </c:extLst>
            </c:dLbl>
            <c:dLbl>
              <c:idx val="4"/>
              <c:layout>
                <c:manualLayout>
                  <c:x val="-1.4224341941963479E-2"/>
                  <c:y val="-6.6602060717126044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7D8-4023-ABA6-E97E389F742E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ja, ganz sicher</c:v>
                </c:pt>
                <c:pt idx="1">
                  <c:v>ja, wahrscheinlich schon</c:v>
                </c:pt>
                <c:pt idx="2">
                  <c:v>nein, nicht notwendig</c:v>
                </c:pt>
                <c:pt idx="3">
                  <c:v>keine Angabe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41.5</c:v>
                </c:pt>
                <c:pt idx="1">
                  <c:v>35.200000000000003</c:v>
                </c:pt>
                <c:pt idx="2">
                  <c:v>18.8</c:v>
                </c:pt>
                <c:pt idx="3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7D8-4023-ABA6-E97E389F74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ja, ganz sicher</c:v>
                </c:pt>
                <c:pt idx="1">
                  <c:v>ja, wahrscheinlich schon</c:v>
                </c:pt>
                <c:pt idx="2">
                  <c:v>nein, nicht notwendig</c:v>
                </c:pt>
                <c:pt idx="3">
                  <c:v>keine Angabe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9-77D8-4023-ABA6-E97E389F74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ja, ganz sicher</c:v>
                </c:pt>
                <c:pt idx="1">
                  <c:v>ja, wahrscheinlich schon</c:v>
                </c:pt>
                <c:pt idx="2">
                  <c:v>nein, nicht notwendig</c:v>
                </c:pt>
                <c:pt idx="3">
                  <c:v>keine Angabe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26-77D8-4023-ABA6-E97E389F74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ja, ganz sicher</c:v>
                </c:pt>
                <c:pt idx="1">
                  <c:v>ja, wahrscheinlich schon</c:v>
                </c:pt>
                <c:pt idx="2">
                  <c:v>nein, nicht notwendig</c:v>
                </c:pt>
                <c:pt idx="3">
                  <c:v>keine Angabe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33-77D8-4023-ABA6-E97E389F742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7D8-4023-ABA6-E97E389F742E}"/>
              </c:ext>
            </c:extLst>
          </c:dPt>
          <c:dPt>
            <c:idx val="1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7D8-4023-ABA6-E97E389F742E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7D8-4023-ABA6-E97E389F742E}"/>
              </c:ext>
            </c:extLst>
          </c:dPt>
          <c:dPt>
            <c:idx val="3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7D8-4023-ABA6-E97E389F742E}"/>
              </c:ext>
            </c:extLst>
          </c:dPt>
          <c:dPt>
            <c:idx val="4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7D8-4023-ABA6-E97E389F742E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7D8-4023-ABA6-E97E389F742E}"/>
              </c:ext>
            </c:extLst>
          </c:dPt>
          <c:dLbls>
            <c:dLbl>
              <c:idx val="0"/>
              <c:layout>
                <c:manualLayout>
                  <c:x val="-0.11207170190704552"/>
                  <c:y val="0.21371855272406479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8949383735183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7D8-4023-ABA6-E97E389F742E}"/>
                </c:ext>
              </c:extLst>
            </c:dLbl>
            <c:dLbl>
              <c:idx val="1"/>
              <c:layout>
                <c:manualLayout>
                  <c:x val="-5.7509084533569899E-2"/>
                  <c:y val="-0.25716889542526089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99129669736327"/>
                      <c:h val="0.15660636166938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7D8-4023-ABA6-E97E389F742E}"/>
                </c:ext>
              </c:extLst>
            </c:dLbl>
            <c:dLbl>
              <c:idx val="2"/>
              <c:layout>
                <c:manualLayout>
                  <c:x val="-3.2598627979763841E-4"/>
                  <c:y val="-1.8907965121587149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279337865850221"/>
                      <c:h val="0.165443663575334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7D8-4023-ABA6-E97E389F742E}"/>
                </c:ext>
              </c:extLst>
            </c:dLbl>
            <c:dLbl>
              <c:idx val="3"/>
              <c:layout>
                <c:manualLayout>
                  <c:x val="-2.6921019331517426E-2"/>
                  <c:y val="-2.046444784462892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7D8-4023-ABA6-E97E389F742E}"/>
                </c:ext>
              </c:extLst>
            </c:dLbl>
            <c:dLbl>
              <c:idx val="4"/>
              <c:layout>
                <c:manualLayout>
                  <c:x val="-1.4224341941963479E-2"/>
                  <c:y val="-6.6602060717126044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7D8-4023-ABA6-E97E389F742E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gut verständlich, man kennt sich aus</c:v>
                </c:pt>
                <c:pt idx="1">
                  <c:v>eher verwirrend, man bräuchte mehr Erklärung</c:v>
                </c:pt>
                <c:pt idx="2">
                  <c:v>habe seit Einzug noch keine erhalten</c:v>
                </c:pt>
                <c:pt idx="3">
                  <c:v>keine Angabe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60.7</c:v>
                </c:pt>
                <c:pt idx="1">
                  <c:v>30.6</c:v>
                </c:pt>
                <c:pt idx="2">
                  <c:v>3.3</c:v>
                </c:pt>
                <c:pt idx="3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7D8-4023-ABA6-E97E389F74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gut verständlich, man kennt sich aus</c:v>
                </c:pt>
                <c:pt idx="1">
                  <c:v>eher verwirrend, man bräuchte mehr Erklärung</c:v>
                </c:pt>
                <c:pt idx="2">
                  <c:v>habe seit Einzug noch keine erhalten</c:v>
                </c:pt>
                <c:pt idx="3">
                  <c:v>keine Angabe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9-77D8-4023-ABA6-E97E389F74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gut verständlich, man kennt sich aus</c:v>
                </c:pt>
                <c:pt idx="1">
                  <c:v>eher verwirrend, man bräuchte mehr Erklärung</c:v>
                </c:pt>
                <c:pt idx="2">
                  <c:v>habe seit Einzug noch keine erhalten</c:v>
                </c:pt>
                <c:pt idx="3">
                  <c:v>keine Angabe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26-77D8-4023-ABA6-E97E389F74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77D8-4023-ABA6-E97E389F74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77D8-4023-ABA6-E97E389F74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77D8-4023-ABA6-E97E389F74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7D8-4023-ABA6-E97E389F742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7D8-4023-ABA6-E97E389F742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7D8-4023-ABA6-E97E389F742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77D8-4023-ABA6-E97E389F742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77D8-4023-ABA6-E97E389F742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77D8-4023-ABA6-E97E389F742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7D8-4023-ABA6-E97E389F742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7D8-4023-ABA6-E97E389F742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7D8-4023-ABA6-E97E389F742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gut verständlich, man kennt sich aus</c:v>
                </c:pt>
                <c:pt idx="1">
                  <c:v>eher verwirrend, man bräuchte mehr Erklärung</c:v>
                </c:pt>
                <c:pt idx="2">
                  <c:v>habe seit Einzug noch keine erhalten</c:v>
                </c:pt>
                <c:pt idx="3">
                  <c:v>keine Angabe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33-77D8-4023-ABA6-E97E389F742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2A21-4243-9CDB-6532F0783261}"/>
              </c:ext>
            </c:extLst>
          </c:dPt>
          <c:dPt>
            <c:idx val="1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2A21-4243-9CDB-6532F0783261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2A21-4243-9CDB-6532F0783261}"/>
              </c:ext>
            </c:extLst>
          </c:dPt>
          <c:dPt>
            <c:idx val="3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2A21-4243-9CDB-6532F0783261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2A21-4243-9CDB-6532F0783261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2A21-4243-9CDB-6532F0783261}"/>
              </c:ext>
            </c:extLst>
          </c:dPt>
          <c:dLbls>
            <c:dLbl>
              <c:idx val="0"/>
              <c:layout>
                <c:manualLayout>
                  <c:x val="0.19198887432637921"/>
                  <c:y val="0.2032411690230238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8949383735183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A21-4243-9CDB-6532F0783261}"/>
                </c:ext>
              </c:extLst>
            </c:dLbl>
            <c:dLbl>
              <c:idx val="1"/>
              <c:layout>
                <c:manualLayout>
                  <c:x val="-0.19416876839025987"/>
                  <c:y val="6.6356763439925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600735670350614"/>
                      <c:h val="0.15660636166938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A21-4243-9CDB-6532F0783261}"/>
                </c:ext>
              </c:extLst>
            </c:dLbl>
            <c:dLbl>
              <c:idx val="2"/>
              <c:layout>
                <c:manualLayout>
                  <c:x val="-7.9772936766370275E-2"/>
                  <c:y val="-0.2392704440980705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16049042862829"/>
                      <c:h val="0.120041667537490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A21-4243-9CDB-6532F0783261}"/>
                </c:ext>
              </c:extLst>
            </c:dLbl>
            <c:dLbl>
              <c:idx val="3"/>
              <c:layout>
                <c:manualLayout>
                  <c:x val="-5.1657605116015026E-3"/>
                  <c:y val="2.493754819321492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A21-4243-9CDB-6532F0783261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21-4243-9CDB-6532F0783261}"/>
                </c:ext>
              </c:extLst>
            </c:dLbl>
            <c:dLbl>
              <c:idx val="5"/>
              <c:layout>
                <c:manualLayout>
                  <c:x val="-4.911121202658116E-3"/>
                  <c:y val="-5.978062393507432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970198207537973"/>
                      <c:h val="0.118866055586782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zufrieden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weiß nicht mehr/k.A.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6"/>
                <c:pt idx="0">
                  <c:v>36</c:v>
                </c:pt>
                <c:pt idx="1">
                  <c:v>28.8</c:v>
                </c:pt>
                <c:pt idx="2">
                  <c:v>20.100000000000001</c:v>
                </c:pt>
                <c:pt idx="3">
                  <c:v>5.9</c:v>
                </c:pt>
                <c:pt idx="4">
                  <c:v>5.2</c:v>
                </c:pt>
                <c:pt idx="5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A21-4243-9CDB-6532F078326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2A21-4243-9CDB-6532F07832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2A21-4243-9CDB-6532F07832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2A21-4243-9CDB-6532F07832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2A21-4243-9CDB-6532F078326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2A21-4243-9CDB-6532F078326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2A21-4243-9CDB-6532F0783261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2A21-4243-9CDB-6532F0783261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2A21-4243-9CDB-6532F0783261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2A21-4243-9CDB-6532F0783261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2A21-4243-9CDB-6532F0783261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2A21-4243-9CDB-6532F0783261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zufrieden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weiß nicht mehr/k.A.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2A21-4243-9CDB-6532F078326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2A21-4243-9CDB-6532F07832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2A21-4243-9CDB-6532F07832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2A21-4243-9CDB-6532F07832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2A21-4243-9CDB-6532F078326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2A21-4243-9CDB-6532F078326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2A21-4243-9CDB-6532F0783261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2A21-4243-9CDB-6532F0783261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2A21-4243-9CDB-6532F0783261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2A21-4243-9CDB-6532F0783261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2A21-4243-9CDB-6532F0783261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2A21-4243-9CDB-6532F0783261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zufrieden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weiß nicht mehr/k.A.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26-2A21-4243-9CDB-6532F078326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2A21-4243-9CDB-6532F07832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2A21-4243-9CDB-6532F07832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2A21-4243-9CDB-6532F07832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2A21-4243-9CDB-6532F078326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2A21-4243-9CDB-6532F078326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2A21-4243-9CDB-6532F0783261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2A21-4243-9CDB-6532F0783261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2A21-4243-9CDB-6532F0783261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2A21-4243-9CDB-6532F0783261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2A21-4243-9CDB-6532F0783261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2A21-4243-9CDB-6532F0783261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zufrieden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weiß nicht mehr/k.A.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33-2A21-4243-9CDB-6532F078326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2A21-4243-9CDB-6532F0783261}"/>
              </c:ext>
            </c:extLst>
          </c:dPt>
          <c:dPt>
            <c:idx val="1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2A21-4243-9CDB-6532F0783261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2A21-4243-9CDB-6532F0783261}"/>
              </c:ext>
            </c:extLst>
          </c:dPt>
          <c:dPt>
            <c:idx val="3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2A21-4243-9CDB-6532F0783261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2A21-4243-9CDB-6532F0783261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2A21-4243-9CDB-6532F0783261}"/>
              </c:ext>
            </c:extLst>
          </c:dPt>
          <c:dLbls>
            <c:dLbl>
              <c:idx val="0"/>
              <c:layout>
                <c:manualLayout>
                  <c:x val="0.19198887432637921"/>
                  <c:y val="0.2032411690230238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8949383735183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A21-4243-9CDB-6532F0783261}"/>
                </c:ext>
              </c:extLst>
            </c:dLbl>
            <c:dLbl>
              <c:idx val="1"/>
              <c:layout>
                <c:manualLayout>
                  <c:x val="-0.19416876839025987"/>
                  <c:y val="6.6356763439925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600735670350614"/>
                      <c:h val="0.15660636166938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A21-4243-9CDB-6532F0783261}"/>
                </c:ext>
              </c:extLst>
            </c:dLbl>
            <c:dLbl>
              <c:idx val="2"/>
              <c:layout>
                <c:manualLayout>
                  <c:x val="-7.9805826606475973E-3"/>
                  <c:y val="-0.2532402890327917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16049042862829"/>
                      <c:h val="0.120041667537490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A21-4243-9CDB-6532F0783261}"/>
                </c:ext>
              </c:extLst>
            </c:dLbl>
            <c:dLbl>
              <c:idx val="3"/>
              <c:layout>
                <c:manualLayout>
                  <c:x val="-5.1657605116015026E-3"/>
                  <c:y val="2.493754819321492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A21-4243-9CDB-6532F0783261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21-4243-9CDB-6532F0783261}"/>
                </c:ext>
              </c:extLst>
            </c:dLbl>
            <c:dLbl>
              <c:idx val="5"/>
              <c:layout>
                <c:manualLayout>
                  <c:x val="-1.9051953784978235E-2"/>
                  <c:y val="-5.9780623935074384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96278326160665"/>
                      <c:h val="8.39414432499799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voll und ganz</c:v>
                </c:pt>
                <c:pt idx="1">
                  <c:v>eher schon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k.A.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6"/>
                <c:pt idx="0">
                  <c:v>32.5</c:v>
                </c:pt>
                <c:pt idx="1">
                  <c:v>33.6</c:v>
                </c:pt>
                <c:pt idx="2">
                  <c:v>21.8</c:v>
                </c:pt>
                <c:pt idx="3">
                  <c:v>7</c:v>
                </c:pt>
                <c:pt idx="4">
                  <c:v>1.5</c:v>
                </c:pt>
                <c:pt idx="5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A21-4243-9CDB-6532F078326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2A21-4243-9CDB-6532F07832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2A21-4243-9CDB-6532F07832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2A21-4243-9CDB-6532F07832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2A21-4243-9CDB-6532F078326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2A21-4243-9CDB-6532F078326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2A21-4243-9CDB-6532F0783261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2A21-4243-9CDB-6532F0783261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2A21-4243-9CDB-6532F0783261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2A21-4243-9CDB-6532F0783261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2A21-4243-9CDB-6532F0783261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2A21-4243-9CDB-6532F0783261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voll und ganz</c:v>
                </c:pt>
                <c:pt idx="1">
                  <c:v>eher schon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k.A.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2A21-4243-9CDB-6532F078326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2A21-4243-9CDB-6532F07832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2A21-4243-9CDB-6532F07832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2A21-4243-9CDB-6532F07832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2A21-4243-9CDB-6532F078326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2A21-4243-9CDB-6532F078326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2A21-4243-9CDB-6532F0783261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2A21-4243-9CDB-6532F0783261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2A21-4243-9CDB-6532F0783261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2A21-4243-9CDB-6532F0783261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2A21-4243-9CDB-6532F0783261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2A21-4243-9CDB-6532F0783261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voll und ganz</c:v>
                </c:pt>
                <c:pt idx="1">
                  <c:v>eher schon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k.A.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26-2A21-4243-9CDB-6532F078326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2A21-4243-9CDB-6532F07832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2A21-4243-9CDB-6532F07832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2A21-4243-9CDB-6532F07832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2A21-4243-9CDB-6532F078326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2A21-4243-9CDB-6532F078326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2A21-4243-9CDB-6532F0783261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2A21-4243-9CDB-6532F0783261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2A21-4243-9CDB-6532F0783261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2A21-4243-9CDB-6532F0783261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2A21-4243-9CDB-6532F0783261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2A21-4243-9CDB-6532F0783261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voll und ganz</c:v>
                </c:pt>
                <c:pt idx="1">
                  <c:v>eher schon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k.A.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33-2A21-4243-9CDB-6532F078326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FF5353"/>
            </a:solidFill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21C-4E9B-AF1D-693D2852C366}"/>
              </c:ext>
            </c:extLst>
          </c:dPt>
          <c:dPt>
            <c:idx val="1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21C-4E9B-AF1D-693D2852C366}"/>
              </c:ext>
            </c:extLst>
          </c:dPt>
          <c:dPt>
            <c:idx val="2"/>
            <c:bubble3D val="0"/>
            <c:spPr>
              <a:solidFill>
                <a:srgbClr val="B2B2B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21C-4E9B-AF1D-693D2852C366}"/>
              </c:ext>
            </c:extLst>
          </c:dPt>
          <c:dPt>
            <c:idx val="3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321C-4E9B-AF1D-693D2852C366}"/>
              </c:ext>
            </c:extLst>
          </c:dPt>
          <c:dPt>
            <c:idx val="4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321C-4E9B-AF1D-693D2852C366}"/>
              </c:ext>
            </c:extLst>
          </c:dPt>
          <c:dPt>
            <c:idx val="5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321C-4E9B-AF1D-693D2852C366}"/>
              </c:ext>
            </c:extLst>
          </c:dPt>
          <c:dLbls>
            <c:dLbl>
              <c:idx val="0"/>
              <c:layout>
                <c:manualLayout>
                  <c:x val="-0.15362472300917235"/>
                  <c:y val="0.13939394451090956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21C-4E9B-AF1D-693D2852C366}"/>
                </c:ext>
              </c:extLst>
            </c:dLbl>
            <c:dLbl>
              <c:idx val="1"/>
              <c:layout>
                <c:manualLayout>
                  <c:x val="8.6831365179097272E-2"/>
                  <c:y val="-0.22497079425279301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1C-4E9B-AF1D-693D2852C366}"/>
                </c:ext>
              </c:extLst>
            </c:dLbl>
            <c:dLbl>
              <c:idx val="2"/>
              <c:layout>
                <c:manualLayout>
                  <c:x val="-1.7490217665703647E-2"/>
                  <c:y val="-6.4335666697342905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21C-4E9B-AF1D-693D2852C366}"/>
                </c:ext>
              </c:extLst>
            </c:dLbl>
            <c:dLbl>
              <c:idx val="3"/>
              <c:layout>
                <c:manualLayout>
                  <c:x val="8.9057810440099864E-3"/>
                  <c:y val="1.429681482163175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1C-4E9B-AF1D-693D2852C366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1C-4E9B-AF1D-693D2852C366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21C-4E9B-AF1D-693D2852C36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keine Angabe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3"/>
                <c:pt idx="0">
                  <c:v>76</c:v>
                </c:pt>
                <c:pt idx="1">
                  <c:v>17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21C-4E9B-AF1D-693D2852C3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321C-4E9B-AF1D-693D2852C3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321C-4E9B-AF1D-693D2852C3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321C-4E9B-AF1D-693D2852C36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321C-4E9B-AF1D-693D2852C36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321C-4E9B-AF1D-693D2852C36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321C-4E9B-AF1D-693D2852C366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321C-4E9B-AF1D-693D2852C366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321C-4E9B-AF1D-693D2852C366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321C-4E9B-AF1D-693D2852C366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321C-4E9B-AF1D-693D2852C366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321C-4E9B-AF1D-693D2852C366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321C-4E9B-AF1D-693D2852C36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keine Angabe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19-321C-4E9B-AF1D-693D2852C3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321C-4E9B-AF1D-693D2852C3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321C-4E9B-AF1D-693D2852C3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321C-4E9B-AF1D-693D2852C36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321C-4E9B-AF1D-693D2852C36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321C-4E9B-AF1D-693D2852C36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321C-4E9B-AF1D-693D2852C366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321C-4E9B-AF1D-693D2852C366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321C-4E9B-AF1D-693D2852C366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321C-4E9B-AF1D-693D2852C366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321C-4E9B-AF1D-693D2852C366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321C-4E9B-AF1D-693D2852C366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321C-4E9B-AF1D-693D2852C36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keine Angabe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26-321C-4E9B-AF1D-693D2852C36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321C-4E9B-AF1D-693D2852C3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321C-4E9B-AF1D-693D2852C3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321C-4E9B-AF1D-693D2852C36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321C-4E9B-AF1D-693D2852C36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321C-4E9B-AF1D-693D2852C36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321C-4E9B-AF1D-693D2852C366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321C-4E9B-AF1D-693D2852C366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321C-4E9B-AF1D-693D2852C366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321C-4E9B-AF1D-693D2852C366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321C-4E9B-AF1D-693D2852C366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321C-4E9B-AF1D-693D2852C366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321C-4E9B-AF1D-693D2852C36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ja</c:v>
                </c:pt>
                <c:pt idx="1">
                  <c:v>nein</c:v>
                </c:pt>
                <c:pt idx="2">
                  <c:v>keine Angabe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33-321C-4E9B-AF1D-693D2852C36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2A21-4243-9CDB-6532F0783261}"/>
              </c:ext>
            </c:extLst>
          </c:dPt>
          <c:dPt>
            <c:idx val="1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2A21-4243-9CDB-6532F0783261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2A21-4243-9CDB-6532F0783261}"/>
              </c:ext>
            </c:extLst>
          </c:dPt>
          <c:dPt>
            <c:idx val="3"/>
            <c:bubble3D val="0"/>
            <c:spPr>
              <a:solidFill>
                <a:srgbClr val="FF535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2A21-4243-9CDB-6532F0783261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2A21-4243-9CDB-6532F0783261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2A21-4243-9CDB-6532F0783261}"/>
              </c:ext>
            </c:extLst>
          </c:dPt>
          <c:dLbls>
            <c:dLbl>
              <c:idx val="0"/>
              <c:layout>
                <c:manualLayout>
                  <c:x val="0.19198887432637921"/>
                  <c:y val="0.2032411690230238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8949383735183"/>
                      <c:h val="0.154120664260626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A21-4243-9CDB-6532F0783261}"/>
                </c:ext>
              </c:extLst>
            </c:dLbl>
            <c:dLbl>
              <c:idx val="1"/>
              <c:layout>
                <c:manualLayout>
                  <c:x val="-0.19416876839025987"/>
                  <c:y val="6.6356763439925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600735670350614"/>
                      <c:h val="0.156606361669385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A21-4243-9CDB-6532F0783261}"/>
                </c:ext>
              </c:extLst>
            </c:dLbl>
            <c:dLbl>
              <c:idx val="2"/>
              <c:layout>
                <c:manualLayout>
                  <c:x val="-0.15591634263607615"/>
                  <c:y val="-0.165928758190784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16049042862829"/>
                      <c:h val="0.120041667537490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A21-4243-9CDB-6532F0783261}"/>
                </c:ext>
              </c:extLst>
            </c:dLbl>
            <c:dLbl>
              <c:idx val="3"/>
              <c:layout>
                <c:manualLayout>
                  <c:x val="1.2238446544331228E-2"/>
                  <c:y val="-9.9870641435881348E-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A21-4243-9CDB-6532F0783261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21-4243-9CDB-6532F0783261}"/>
                </c:ext>
              </c:extLst>
            </c:dLbl>
            <c:dLbl>
              <c:idx val="5"/>
              <c:layout>
                <c:manualLayout>
                  <c:x val="5.9664644768548832E-3"/>
                  <c:y val="-1.787101852703970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970198207537973"/>
                      <c:h val="0.118866055586782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zufrieden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weiß nicht mehr/k.A.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6"/>
                <c:pt idx="0">
                  <c:v>35.4</c:v>
                </c:pt>
                <c:pt idx="1">
                  <c:v>23.6</c:v>
                </c:pt>
                <c:pt idx="2">
                  <c:v>11.4</c:v>
                </c:pt>
                <c:pt idx="3">
                  <c:v>3.9</c:v>
                </c:pt>
                <c:pt idx="4">
                  <c:v>4.5999999999999996</c:v>
                </c:pt>
                <c:pt idx="5">
                  <c:v>21.2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A21-4243-9CDB-6532F078326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2A21-4243-9CDB-6532F07832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2A21-4243-9CDB-6532F07832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2A21-4243-9CDB-6532F07832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2A21-4243-9CDB-6532F078326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2A21-4243-9CDB-6532F078326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2A21-4243-9CDB-6532F0783261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2A21-4243-9CDB-6532F0783261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2A21-4243-9CDB-6532F0783261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2A21-4243-9CDB-6532F0783261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2A21-4243-9CDB-6532F0783261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2A21-4243-9CDB-6532F0783261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zufrieden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weiß nicht mehr/k.A.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2A21-4243-9CDB-6532F078326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2A21-4243-9CDB-6532F07832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2A21-4243-9CDB-6532F07832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2A21-4243-9CDB-6532F07832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2A21-4243-9CDB-6532F078326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2A21-4243-9CDB-6532F078326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2A21-4243-9CDB-6532F0783261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2A21-4243-9CDB-6532F0783261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2A21-4243-9CDB-6532F0783261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2A21-4243-9CDB-6532F0783261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2A21-4243-9CDB-6532F0783261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2A21-4243-9CDB-6532F0783261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zufrieden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weiß nicht mehr/k.A.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26-2A21-4243-9CDB-6532F078326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2A21-4243-9CDB-6532F07832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2A21-4243-9CDB-6532F07832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2A21-4243-9CDB-6532F07832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2A21-4243-9CDB-6532F078326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2A21-4243-9CDB-6532F078326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2A21-4243-9CDB-6532F0783261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2A21-4243-9CDB-6532F0783261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2A21-4243-9CDB-6532F0783261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2A21-4243-9CDB-6532F0783261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2A21-4243-9CDB-6532F0783261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2A21-4243-9CDB-6532F0783261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2A21-4243-9CDB-6532F078326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sehr zufrieden</c:v>
                </c:pt>
                <c:pt idx="1">
                  <c:v>eher zufrieden</c:v>
                </c:pt>
                <c:pt idx="2">
                  <c:v>teils/teils</c:v>
                </c:pt>
                <c:pt idx="3">
                  <c:v>eher nicht</c:v>
                </c:pt>
                <c:pt idx="4">
                  <c:v>überhaupt nicht</c:v>
                </c:pt>
                <c:pt idx="5">
                  <c:v>weiß nicht mehr/k.A.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33-2A21-4243-9CDB-6532F078326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6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145991697287594"/>
          <c:y val="0.16198516339598884"/>
          <c:w val="0.5636188325713164"/>
          <c:h val="0.7308647124496832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39700"/>
              <a:bevelB w="127000" h="127000"/>
            </a:sp3d>
          </c:spPr>
          <c:dPt>
            <c:idx val="0"/>
            <c:bubble3D val="0"/>
            <c:spPr>
              <a:solidFill>
                <a:srgbClr val="00CC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C4D4-4569-8577-BBE022A628EE}"/>
              </c:ext>
            </c:extLst>
          </c:dPt>
          <c:dPt>
            <c:idx val="1"/>
            <c:bubble3D val="0"/>
            <c:spPr>
              <a:solidFill>
                <a:srgbClr val="6CCE78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C4D4-4569-8577-BBE022A628EE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C4D4-4569-8577-BBE022A628EE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C4D4-4569-8577-BBE022A628EE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C4D4-4569-8577-BBE022A628EE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397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C4D4-4569-8577-BBE022A628EE}"/>
              </c:ext>
            </c:extLst>
          </c:dPt>
          <c:dLbls>
            <c:dLbl>
              <c:idx val="0"/>
              <c:layout>
                <c:manualLayout>
                  <c:x val="0.21338199069514058"/>
                  <c:y val="0.23726864855080054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61237395639583"/>
                      <c:h val="0.221453599942033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4D4-4569-8577-BBE022A628EE}"/>
                </c:ext>
              </c:extLst>
            </c:dLbl>
            <c:dLbl>
              <c:idx val="1"/>
              <c:layout>
                <c:manualLayout>
                  <c:x val="-0.21316716397113655"/>
                  <c:y val="-0.13666489855490321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866914687212444"/>
                      <c:h val="0.2418057361046485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4D4-4569-8577-BBE022A628EE}"/>
                </c:ext>
              </c:extLst>
            </c:dLbl>
            <c:dLbl>
              <c:idx val="2"/>
              <c:layout>
                <c:manualLayout>
                  <c:x val="-4.8359602951146734E-3"/>
                  <c:y val="0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357762140894565"/>
                      <c:h val="0.175466704503080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4D4-4569-8577-BBE022A628EE}"/>
                </c:ext>
              </c:extLst>
            </c:dLbl>
            <c:dLbl>
              <c:idx val="3"/>
              <c:layout>
                <c:manualLayout>
                  <c:x val="-4.3612341244859534E-2"/>
                  <c:y val="-3.9475009663181022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4D4-4569-8577-BBE022A628EE}"/>
                </c:ext>
              </c:extLst>
            </c:dLbl>
            <c:dLbl>
              <c:idx val="4"/>
              <c:layout>
                <c:manualLayout>
                  <c:x val="-5.1208241003057438E-2"/>
                  <c:y val="-1.0722611116223817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4D4-4569-8577-BBE022A628EE}"/>
                </c:ext>
              </c:extLst>
            </c:dLbl>
            <c:dLbl>
              <c:idx val="5"/>
              <c:layout>
                <c:manualLayout>
                  <c:x val="-2.449089787102746E-2"/>
                  <c:y val="-1.787101852703969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4D4-4569-8577-BBE022A628E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habe den Schlüssel von der KgL/gswb bekommen und die Wohnung alleine besichtigt</c:v>
                </c:pt>
                <c:pt idx="1">
                  <c:v>habe die Wohnung mit einem Mitarbeiter der KgL/gswb gemeinsam besichtigt</c:v>
                </c:pt>
                <c:pt idx="2">
                  <c:v>in der Wohnung wohnte noch jemand, musste selber einen Termin vereinbaren</c:v>
                </c:pt>
                <c:pt idx="3">
                  <c:v>k.A.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40.6</c:v>
                </c:pt>
                <c:pt idx="1">
                  <c:v>35.6</c:v>
                </c:pt>
                <c:pt idx="2">
                  <c:v>10.3</c:v>
                </c:pt>
                <c:pt idx="3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4D4-4569-8577-BBE022A628E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C4D4-4569-8577-BBE022A628E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C4D4-4569-8577-BBE022A628E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C4D4-4569-8577-BBE022A628E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C4D4-4569-8577-BBE022A628E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C4D4-4569-8577-BBE022A628E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C4D4-4569-8577-BBE022A628E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C4D4-4569-8577-BBE022A628E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C4D4-4569-8577-BBE022A628E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C4D4-4569-8577-BBE022A628E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C4D4-4569-8577-BBE022A628E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C4D4-4569-8577-BBE022A628E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C4D4-4569-8577-BBE022A628E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habe den Schlüssel von der KgL/gswb bekommen und die Wohnung alleine besichtigt</c:v>
                </c:pt>
                <c:pt idx="1">
                  <c:v>habe die Wohnung mit einem Mitarbeiter der KgL/gswb gemeinsam besichtigt</c:v>
                </c:pt>
                <c:pt idx="2">
                  <c:v>in der Wohnung wohnte noch jemand, musste selber einen Termin vereinbaren</c:v>
                </c:pt>
                <c:pt idx="3">
                  <c:v>k.A.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9-C4D4-4569-8577-BBE022A628E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C4D4-4569-8577-BBE022A628E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C4D4-4569-8577-BBE022A628E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C4D4-4569-8577-BBE022A628E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C4D4-4569-8577-BBE022A628E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C4D4-4569-8577-BBE022A628E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C4D4-4569-8577-BBE022A628E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C4D4-4569-8577-BBE022A628E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C4D4-4569-8577-BBE022A628E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C4D4-4569-8577-BBE022A628E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C4D4-4569-8577-BBE022A628E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C4D4-4569-8577-BBE022A628E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C4D4-4569-8577-BBE022A628E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habe den Schlüssel von der KgL/gswb bekommen und die Wohnung alleine besichtigt</c:v>
                </c:pt>
                <c:pt idx="1">
                  <c:v>habe die Wohnung mit einem Mitarbeiter der KgL/gswb gemeinsam besichtigt</c:v>
                </c:pt>
                <c:pt idx="2">
                  <c:v>in der Wohnung wohnte noch jemand, musste selber einen Termin vereinbaren</c:v>
                </c:pt>
                <c:pt idx="3">
                  <c:v>k.A.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26-C4D4-4569-8577-BBE022A628E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C4D4-4569-8577-BBE022A628E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C4D4-4569-8577-BBE022A628E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C4D4-4569-8577-BBE022A628E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C4D4-4569-8577-BBE022A628E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C4D4-4569-8577-BBE022A628E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C4D4-4569-8577-BBE022A628EE}"/>
              </c:ext>
            </c:extLst>
          </c:dPt>
          <c:dLbls>
            <c:dLbl>
              <c:idx val="0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C4D4-4569-8577-BBE022A628EE}"/>
                </c:ext>
              </c:extLst>
            </c:dLbl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C4D4-4569-8577-BBE022A628EE}"/>
                </c:ext>
              </c:extLst>
            </c:dLbl>
            <c:dLbl>
              <c:idx val="2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C4D4-4569-8577-BBE022A628EE}"/>
                </c:ext>
              </c:extLst>
            </c:dLbl>
            <c:dLbl>
              <c:idx val="3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C4D4-4569-8577-BBE022A628EE}"/>
                </c:ext>
              </c:extLst>
            </c:dLbl>
            <c:dLbl>
              <c:idx val="4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C4D4-4569-8577-BBE022A628EE}"/>
                </c:ext>
              </c:extLst>
            </c:dLbl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C4D4-4569-8577-BBE022A628EE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habe den Schlüssel von der KgL/gswb bekommen und die Wohnung alleine besichtigt</c:v>
                </c:pt>
                <c:pt idx="1">
                  <c:v>habe die Wohnung mit einem Mitarbeiter der KgL/gswb gemeinsam besichtigt</c:v>
                </c:pt>
                <c:pt idx="2">
                  <c:v>in der Wohnung wohnte noch jemand, musste selber einen Termin vereinbaren</c:v>
                </c:pt>
                <c:pt idx="3">
                  <c:v>k.A.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33-C4D4-4569-8577-BBE022A628E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100"/>
      <c:rotY val="1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 w="19050" cap="flat" cmpd="sng" algn="ctr">
          <a:solidFill>
            <a:schemeClr val="tx2">
              <a:lumMod val="65000"/>
              <a:lumOff val="35000"/>
            </a:schemeClr>
          </a:solidFill>
          <a:round/>
        </a:ln>
        <a:effectLst/>
        <a:sp3d contourW="19050">
          <a:contourClr>
            <a:schemeClr val="tx2">
              <a:lumMod val="65000"/>
              <a:lumOff val="35000"/>
            </a:schemeClr>
          </a:contourClr>
        </a:sp3d>
      </c:spPr>
    </c:floor>
    <c:sideWall>
      <c:thickness val="0"/>
      <c:spPr>
        <a:solidFill>
          <a:schemeClr val="bg1">
            <a:lumMod val="85000"/>
          </a:schemeClr>
        </a:solidFill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sideWall>
    <c:backWall>
      <c:thickness val="0"/>
      <c:spPr>
        <a:noFill/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4566930530579465"/>
          <c:y val="7.6528332774662755E-2"/>
          <c:w val="0.74556962025316453"/>
          <c:h val="0.844750628800807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FFC000"/>
            </a:solidFill>
            <a:ln>
              <a:solidFill>
                <a:srgbClr val="000000"/>
              </a:solidFill>
            </a:ln>
            <a:effectLst/>
            <a:sp3d>
              <a:contourClr>
                <a:srgbClr val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8.869179600886918E-3"/>
                  <c:y val="1.11973285600519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BF8-461F-B4D3-9AF0FC905F22}"/>
                </c:ext>
              </c:extLst>
            </c:dLbl>
            <c:dLbl>
              <c:idx val="1"/>
              <c:layout>
                <c:manualLayout>
                  <c:x val="1.673341830053942E-2"/>
                  <c:y val="-5.64577911944216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F8-461F-B4D3-9AF0FC905F22}"/>
                </c:ext>
              </c:extLst>
            </c:dLbl>
            <c:dLbl>
              <c:idx val="2"/>
              <c:layout>
                <c:manualLayout>
                  <c:x val="1.1657035110079089E-3"/>
                  <c:y val="-7.18855508547495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F8-461F-B4D3-9AF0FC905F22}"/>
                </c:ext>
              </c:extLst>
            </c:dLbl>
            <c:dLbl>
              <c:idx val="3"/>
              <c:layout>
                <c:manualLayout>
                  <c:x val="1.2078146550971594E-2"/>
                  <c:y val="-1.113333503258965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F8-461F-B4D3-9AF0FC905F22}"/>
                </c:ext>
              </c:extLst>
            </c:dLbl>
            <c:dLbl>
              <c:idx val="4"/>
              <c:layout>
                <c:manualLayout>
                  <c:x val="-3.3557623478883323E-3"/>
                  <c:y val="-7.68248209408665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BF8-461F-B4D3-9AF0FC905F22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keine Angabe</c:v>
                </c:pt>
                <c:pt idx="1">
                  <c:v>sonstige Anmerkungen</c:v>
                </c:pt>
                <c:pt idx="2">
                  <c:v>mir wurde eine Mappe mit Telefonnummern aller Ansprechpartner überreicht</c:v>
                </c:pt>
                <c:pt idx="3">
                  <c:v>ich habe ein Infoblatt mit allen wichtigen informationen bekommen</c:v>
                </c:pt>
                <c:pt idx="4">
                  <c:v>ich habe ein Übergabeprotokoll bekommen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0.21609999999999999</c:v>
                </c:pt>
                <c:pt idx="1">
                  <c:v>0.18121999999999999</c:v>
                </c:pt>
                <c:pt idx="2">
                  <c:v>7.4230000000000004E-2</c:v>
                </c:pt>
                <c:pt idx="3">
                  <c:v>0.23799000000000001</c:v>
                </c:pt>
                <c:pt idx="4">
                  <c:v>0.43885999999999997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BF8-461F-B4D3-9AF0FC905F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gapDepth val="80"/>
        <c:shape val="cylinder"/>
        <c:axId val="479357864"/>
        <c:axId val="479356688"/>
        <c:axId val="0"/>
      </c:bar3DChart>
      <c:catAx>
        <c:axId val="479357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2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de-DE"/>
          </a:p>
        </c:txPr>
        <c:crossAx val="479356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79356688"/>
        <c:scaling>
          <c:orientation val="minMax"/>
          <c:max val="0.60000000000000009"/>
          <c:min val="0"/>
        </c:scaling>
        <c:delete val="0"/>
        <c:axPos val="b"/>
        <c:majorGridlines>
          <c:spPr>
            <a:ln>
              <a:solidFill>
                <a:schemeClr val="tx2">
                  <a:lumMod val="65000"/>
                  <a:lumOff val="35000"/>
                </a:schemeClr>
              </a:solidFill>
            </a:ln>
            <a:effectLst/>
          </c:spPr>
        </c:majorGridlines>
        <c:numFmt formatCode="0%" sourceLinked="0"/>
        <c:majorTickMark val="in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9357864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100"/>
      <c:rotY val="1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 w="19050" cap="flat" cmpd="sng" algn="ctr">
          <a:solidFill>
            <a:schemeClr val="tx2">
              <a:lumMod val="65000"/>
              <a:lumOff val="35000"/>
            </a:schemeClr>
          </a:solidFill>
          <a:round/>
        </a:ln>
        <a:effectLst/>
        <a:sp3d contourW="19050">
          <a:contourClr>
            <a:schemeClr val="tx2">
              <a:lumMod val="65000"/>
              <a:lumOff val="35000"/>
            </a:schemeClr>
          </a:contourClr>
        </a:sp3d>
      </c:spPr>
    </c:floor>
    <c:sideWall>
      <c:thickness val="0"/>
      <c:spPr>
        <a:solidFill>
          <a:schemeClr val="bg1">
            <a:lumMod val="85000"/>
          </a:schemeClr>
        </a:solidFill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sideWall>
    <c:backWall>
      <c:thickness val="0"/>
      <c:spPr>
        <a:noFill/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48702592663721911"/>
          <c:y val="7.6528303540848663E-2"/>
          <c:w val="0.74556962025316453"/>
          <c:h val="0.844750628800807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voll und ganz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0000"/>
              </a:solidFill>
            </a:ln>
            <a:effectLst/>
            <a:sp3d>
              <a:contourClr>
                <a:srgbClr val="000000"/>
              </a:contourClr>
            </a:sp3d>
          </c:spPr>
          <c:invertIfNegative val="0"/>
          <c:dLbls>
            <c:dLbl>
              <c:idx val="1"/>
              <c:layout>
                <c:manualLayout>
                  <c:x val="-4.5526127415891522E-3"/>
                  <c:y val="-5.64579389897287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A9-4347-BC5D-E0EB86293904}"/>
                </c:ext>
              </c:extLst>
            </c:dLbl>
            <c:dLbl>
              <c:idx val="2"/>
              <c:layout>
                <c:manualLayout>
                  <c:x val="1.1657035110079089E-3"/>
                  <c:y val="-7.18855508547495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A9-4347-BC5D-E0EB86293904}"/>
                </c:ext>
              </c:extLst>
            </c:dLbl>
            <c:dLbl>
              <c:idx val="3"/>
              <c:layout>
                <c:manualLayout>
                  <c:x val="-1.0981720411334328E-2"/>
                  <c:y val="-1.113161533029923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FA9-4347-BC5D-E0EB86293904}"/>
                </c:ext>
              </c:extLst>
            </c:dLbl>
            <c:dLbl>
              <c:idx val="4"/>
              <c:layout>
                <c:manualLayout>
                  <c:x val="-1.3998777868952634E-2"/>
                  <c:y val="-7.6824760130304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mit dem Außenbereich</c:v>
                </c:pt>
                <c:pt idx="1">
                  <c:v>mit dem Zustand des Hauses/der Wohnanlage</c:v>
                </c:pt>
                <c:pt idx="2">
                  <c:v>mit dem Zustand der Wohnung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0.218</c:v>
                </c:pt>
                <c:pt idx="1">
                  <c:v>0.20499999999999999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A9-4347-BC5D-E0EB862939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eher</c:v>
                </c:pt>
              </c:strCache>
            </c:strRef>
          </c:tx>
          <c:spPr>
            <a:solidFill>
              <a:srgbClr val="6CCE78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-2.3255407929884272E-3"/>
                  <c:y val="5.3628752321558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FA9-4347-BC5D-E0EB86293904}"/>
                </c:ext>
              </c:extLst>
            </c:dLbl>
            <c:dLbl>
              <c:idx val="1"/>
              <c:layout>
                <c:manualLayout>
                  <c:x val="-4.7357087465023096E-3"/>
                  <c:y val="-1.344818163135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A9-4347-BC5D-E0EB86293904}"/>
                </c:ext>
              </c:extLst>
            </c:dLbl>
            <c:dLbl>
              <c:idx val="2"/>
              <c:layout>
                <c:manualLayout>
                  <c:x val="3.1050508930286153E-3"/>
                  <c:y val="-6.32484616890867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mit dem Außenbereich</c:v>
                </c:pt>
                <c:pt idx="1">
                  <c:v>mit dem Zustand des Hauses/der Wohnanlage</c:v>
                </c:pt>
                <c:pt idx="2">
                  <c:v>mit dem Zustand der Wohnung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0.188</c:v>
                </c:pt>
                <c:pt idx="1">
                  <c:v>0.192</c:v>
                </c:pt>
                <c:pt idx="2">
                  <c:v>0.20100000000000001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FA9-4347-BC5D-E0EB86293904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teils/teils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5.3699739860675758E-3"/>
                  <c:y val="6.212405133802273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FA9-4347-BC5D-E0EB86293904}"/>
                </c:ext>
              </c:extLst>
            </c:dLbl>
            <c:dLbl>
              <c:idx val="1"/>
              <c:layout>
                <c:manualLayout>
                  <c:x val="2.1738568709953384E-3"/>
                  <c:y val="-2.4009958489460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FA9-4347-BC5D-E0EB86293904}"/>
                </c:ext>
              </c:extLst>
            </c:dLbl>
            <c:dLbl>
              <c:idx val="2"/>
              <c:layout>
                <c:manualLayout>
                  <c:x val="1.0759222724653876E-2"/>
                  <c:y val="-1.19952536301000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FA9-4347-BC5D-E0EB86293904}"/>
                </c:ext>
              </c:extLst>
            </c:dLbl>
            <c:dLbl>
              <c:idx val="3"/>
              <c:layout>
                <c:manualLayout>
                  <c:x val="3.5476718403546371E-3"/>
                  <c:y val="-3.21630929896678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FA9-4347-BC5D-E0EB86293904}"/>
                </c:ext>
              </c:extLst>
            </c:dLbl>
            <c:dLbl>
              <c:idx val="4"/>
              <c:layout>
                <c:manualLayout>
                  <c:x val="7.0953436807095344E-3"/>
                  <c:y val="-9.62014321641035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FA9-4347-BC5D-E0EB86293904}"/>
                </c:ext>
              </c:extLst>
            </c:dLbl>
            <c:dLbl>
              <c:idx val="5"/>
              <c:layout>
                <c:manualLayout>
                  <c:x val="8.0766799937147544E-3"/>
                  <c:y val="1.0046863479815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FA9-4347-BC5D-E0EB86293904}"/>
                </c:ext>
              </c:extLst>
            </c:dLbl>
            <c:dLbl>
              <c:idx val="7"/>
              <c:layout>
                <c:manualLayout>
                  <c:x val="7.1155961380658904E-3"/>
                  <c:y val="-8.3324075102766363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FA9-4347-BC5D-E0EB86293904}"/>
                </c:ext>
              </c:extLst>
            </c:dLbl>
            <c:dLbl>
              <c:idx val="8"/>
              <c:layout>
                <c:manualLayout>
                  <c:x val="9.4108280810796651E-3"/>
                  <c:y val="-9.54124407684934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mit dem Außenbereich</c:v>
                </c:pt>
                <c:pt idx="1">
                  <c:v>mit dem Zustand des Hauses/der Wohnanlage</c:v>
                </c:pt>
                <c:pt idx="2">
                  <c:v>mit dem Zustand der Wohnung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0.23599999999999999</c:v>
                </c:pt>
                <c:pt idx="1">
                  <c:v>0.26200000000000001</c:v>
                </c:pt>
                <c:pt idx="2">
                  <c:v>0.214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BFA9-4347-BC5D-E0EB86293904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eher/gar nicht</c:v>
                </c:pt>
              </c:strCache>
            </c:strRef>
          </c:tx>
          <c:spPr>
            <a:solidFill>
              <a:srgbClr val="FF5353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1.064301552106430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FA9-4347-BC5D-E0EB86293904}"/>
                </c:ext>
              </c:extLst>
            </c:dLbl>
            <c:dLbl>
              <c:idx val="1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FA9-4347-BC5D-E0EB86293904}"/>
                </c:ext>
              </c:extLst>
            </c:dLbl>
            <c:dLbl>
              <c:idx val="2"/>
              <c:layout>
                <c:manualLayout>
                  <c:x val="1.0643015521064171E-2"/>
                  <c:y val="-3.05395360111514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FA9-4347-BC5D-E0EB86293904}"/>
                </c:ext>
              </c:extLst>
            </c:dLbl>
            <c:dLbl>
              <c:idx val="3"/>
              <c:layout>
                <c:manualLayout>
                  <c:x val="1.241685144124168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FA9-4347-BC5D-E0EB86293904}"/>
                </c:ext>
              </c:extLst>
            </c:dLbl>
            <c:dLbl>
              <c:idx val="4"/>
              <c:layout>
                <c:manualLayout>
                  <c:x val="8.869179600886918E-3"/>
                  <c:y val="-3.20671440547015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FA9-4347-BC5D-E0EB86293904}"/>
                </c:ext>
              </c:extLst>
            </c:dLbl>
            <c:dLbl>
              <c:idx val="6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FA9-4347-BC5D-E0EB86293904}"/>
                </c:ext>
              </c:extLst>
            </c:dLbl>
            <c:dLbl>
              <c:idx val="7"/>
              <c:layout>
                <c:manualLayout>
                  <c:x val="7.0953436807095344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FA9-4347-BC5D-E0EB86293904}"/>
                </c:ext>
              </c:extLst>
            </c:dLbl>
            <c:dLbl>
              <c:idx val="8"/>
              <c:layout>
                <c:manualLayout>
                  <c:x val="5.3215077605320207E-3"/>
                  <c:y val="-3.05395360111502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FA9-4347-BC5D-E0EB86293904}"/>
                </c:ext>
              </c:extLst>
            </c:dLbl>
            <c:dLbl>
              <c:idx val="12"/>
              <c:layout>
                <c:manualLayout>
                  <c:x val="2.1286031042128603E-2"/>
                  <c:y val="-3.05385215796735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mit dem Außenbereich</c:v>
                </c:pt>
                <c:pt idx="1">
                  <c:v>mit dem Zustand des Hauses/der Wohnanlage</c:v>
                </c:pt>
                <c:pt idx="2">
                  <c:v>mit dem Zustand der Wohnung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0.23400000000000001</c:v>
                </c:pt>
                <c:pt idx="1">
                  <c:v>0.23300000000000001</c:v>
                </c:pt>
                <c:pt idx="2">
                  <c:v>0.13700000000000001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BFA9-4347-BC5D-E0EB86293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gapDepth val="80"/>
        <c:shape val="cylinder"/>
        <c:axId val="343979040"/>
        <c:axId val="343984136"/>
        <c:axId val="0"/>
      </c:bar3DChart>
      <c:catAx>
        <c:axId val="343979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2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de-DE"/>
          </a:p>
        </c:txPr>
        <c:crossAx val="343984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3984136"/>
        <c:scaling>
          <c:orientation val="minMax"/>
          <c:max val="1"/>
          <c:min val="0"/>
        </c:scaling>
        <c:delete val="0"/>
        <c:axPos val="b"/>
        <c:majorGridlines>
          <c:spPr>
            <a:ln>
              <a:solidFill>
                <a:schemeClr val="tx2">
                  <a:lumMod val="65000"/>
                  <a:lumOff val="35000"/>
                </a:schemeClr>
              </a:solidFill>
            </a:ln>
            <a:effectLst/>
          </c:spPr>
        </c:majorGridlines>
        <c:numFmt formatCode="0%" sourceLinked="0"/>
        <c:majorTickMark val="in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4397904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6132863103863675"/>
          <c:y val="1.8348718829220994E-2"/>
          <c:w val="0.47658711175515472"/>
          <c:h val="5.5479356199872931E-2"/>
        </c:manualLayout>
      </c:layout>
      <c:overlay val="0"/>
      <c:spPr>
        <a:noFill/>
        <a:ln>
          <a:solidFill>
            <a:srgbClr val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100"/>
      <c:rotY val="1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 w="19050" cap="flat" cmpd="sng" algn="ctr">
          <a:solidFill>
            <a:schemeClr val="tx2">
              <a:lumMod val="65000"/>
              <a:lumOff val="35000"/>
            </a:schemeClr>
          </a:solidFill>
          <a:round/>
        </a:ln>
        <a:effectLst/>
        <a:sp3d contourW="19050">
          <a:contourClr>
            <a:schemeClr val="tx2">
              <a:lumMod val="65000"/>
              <a:lumOff val="35000"/>
            </a:schemeClr>
          </a:contourClr>
        </a:sp3d>
      </c:spPr>
    </c:floor>
    <c:sideWall>
      <c:thickness val="0"/>
      <c:spPr>
        <a:solidFill>
          <a:schemeClr val="bg1">
            <a:lumMod val="85000"/>
          </a:schemeClr>
        </a:solidFill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sideWall>
    <c:backWall>
      <c:thickness val="0"/>
      <c:spPr>
        <a:noFill/>
        <a:ln>
          <a:solidFill>
            <a:schemeClr val="tx2">
              <a:lumMod val="65000"/>
              <a:lumOff val="35000"/>
            </a:schemeClr>
          </a:solidFill>
        </a:ln>
        <a:effectLst/>
        <a:sp3d>
          <a:contourClr>
            <a:schemeClr val="tx2">
              <a:lumMod val="65000"/>
              <a:lumOff val="35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48702592663721911"/>
          <c:y val="7.6528303540848663E-2"/>
          <c:w val="0.74556962025316453"/>
          <c:h val="0.844750628800807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läuft sehr gut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0000"/>
              </a:solidFill>
            </a:ln>
            <a:effectLst/>
            <a:sp3d>
              <a:contourClr>
                <a:srgbClr val="000000"/>
              </a:contourClr>
            </a:sp3d>
          </c:spPr>
          <c:invertIfNegative val="0"/>
          <c:dLbls>
            <c:dLbl>
              <c:idx val="1"/>
              <c:layout>
                <c:manualLayout>
                  <c:x val="-4.5526127415891522E-3"/>
                  <c:y val="-5.64579389897287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A9-4347-BC5D-E0EB86293904}"/>
                </c:ext>
              </c:extLst>
            </c:dLbl>
            <c:dLbl>
              <c:idx val="2"/>
              <c:layout>
                <c:manualLayout>
                  <c:x val="1.1657035110079089E-3"/>
                  <c:y val="-7.18855508547495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A9-4347-BC5D-E0EB86293904}"/>
                </c:ext>
              </c:extLst>
            </c:dLbl>
            <c:dLbl>
              <c:idx val="3"/>
              <c:layout>
                <c:manualLayout>
                  <c:x val="-1.0981720411334328E-2"/>
                  <c:y val="-1.113161533029923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FA9-4347-BC5D-E0EB86293904}"/>
                </c:ext>
              </c:extLst>
            </c:dLbl>
            <c:dLbl>
              <c:idx val="4"/>
              <c:layout>
                <c:manualLayout>
                  <c:x val="-1.3998777868952634E-2"/>
                  <c:y val="-7.6824760130304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Kinderspielplatz ist gepflegt und benutzbar</c:v>
                </c:pt>
                <c:pt idx="1">
                  <c:v>Parkplätze sind verfügbar und werden nicht verstellt</c:v>
                </c:pt>
                <c:pt idx="2">
                  <c:v>Mülltrennung</c:v>
                </c:pt>
                <c:pt idx="3">
                  <c:v>Außenbereich ist gut gepflegt</c:v>
                </c:pt>
                <c:pt idx="4">
                  <c:v>Fahrradabstellflächen sind ordentlich und verfügbar</c:v>
                </c:pt>
                <c:pt idx="5">
                  <c:v>Gänge im Hausflur sind sauber und ordentlich</c:v>
                </c:pt>
                <c:pt idx="6">
                  <c:v>Keller ist trocken</c:v>
                </c:pt>
                <c:pt idx="7">
                  <c:v>Gänge im Hausflur sind frei und nicht verstellt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0.16200000000000001</c:v>
                </c:pt>
                <c:pt idx="1">
                  <c:v>0.19</c:v>
                </c:pt>
                <c:pt idx="2">
                  <c:v>0.192</c:v>
                </c:pt>
                <c:pt idx="3">
                  <c:v>0.26600000000000001</c:v>
                </c:pt>
                <c:pt idx="4">
                  <c:v>0.28199999999999997</c:v>
                </c:pt>
                <c:pt idx="5">
                  <c:v>0.29699999999999999</c:v>
                </c:pt>
                <c:pt idx="6">
                  <c:v>0.32500000000000001</c:v>
                </c:pt>
                <c:pt idx="7">
                  <c:v>0.40400000000000003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A9-4347-BC5D-E0EB862939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gut</c:v>
                </c:pt>
              </c:strCache>
            </c:strRef>
          </c:tx>
          <c:spPr>
            <a:solidFill>
              <a:srgbClr val="6CCE78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-2.3255407929884272E-3"/>
                  <c:y val="5.3628752321558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FA9-4347-BC5D-E0EB86293904}"/>
                </c:ext>
              </c:extLst>
            </c:dLbl>
            <c:dLbl>
              <c:idx val="1"/>
              <c:layout>
                <c:manualLayout>
                  <c:x val="-4.7357087465023096E-3"/>
                  <c:y val="-1.344818163135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A9-4347-BC5D-E0EB86293904}"/>
                </c:ext>
              </c:extLst>
            </c:dLbl>
            <c:dLbl>
              <c:idx val="2"/>
              <c:layout>
                <c:manualLayout>
                  <c:x val="3.1050508930286153E-3"/>
                  <c:y val="-6.32484616890867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Kinderspielplatz ist gepflegt und benutzbar</c:v>
                </c:pt>
                <c:pt idx="1">
                  <c:v>Parkplätze sind verfügbar und werden nicht verstellt</c:v>
                </c:pt>
                <c:pt idx="2">
                  <c:v>Mülltrennung</c:v>
                </c:pt>
                <c:pt idx="3">
                  <c:v>Außenbereich ist gut gepflegt</c:v>
                </c:pt>
                <c:pt idx="4">
                  <c:v>Fahrradabstellflächen sind ordentlich und verfügbar</c:v>
                </c:pt>
                <c:pt idx="5">
                  <c:v>Gänge im Hausflur sind sauber und ordentlich</c:v>
                </c:pt>
                <c:pt idx="6">
                  <c:v>Keller ist trocken</c:v>
                </c:pt>
                <c:pt idx="7">
                  <c:v>Gänge im Hausflur sind frei und nicht verstellt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0.16600000000000001</c:v>
                </c:pt>
                <c:pt idx="1">
                  <c:v>0.17199999999999999</c:v>
                </c:pt>
                <c:pt idx="2">
                  <c:v>0.31</c:v>
                </c:pt>
                <c:pt idx="3">
                  <c:v>0.27700000000000002</c:v>
                </c:pt>
                <c:pt idx="4">
                  <c:v>0.247</c:v>
                </c:pt>
                <c:pt idx="5">
                  <c:v>0.24199999999999999</c:v>
                </c:pt>
                <c:pt idx="6">
                  <c:v>0.26400000000000001</c:v>
                </c:pt>
                <c:pt idx="7">
                  <c:v>0.28599999999999998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FA9-4347-BC5D-E0EB86293904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mittelmässig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2"/>
              </a:solidFill>
            </a:ln>
            <a:effectLst/>
            <a:sp3d>
              <a:contourClr>
                <a:schemeClr val="accent2"/>
              </a:contourClr>
            </a:sp3d>
          </c:spPr>
          <c:invertIfNegative val="0"/>
          <c:dLbls>
            <c:dLbl>
              <c:idx val="0"/>
              <c:layout>
                <c:manualLayout>
                  <c:x val="5.3699739860675758E-3"/>
                  <c:y val="6.212405133802273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FA9-4347-BC5D-E0EB86293904}"/>
                </c:ext>
              </c:extLst>
            </c:dLbl>
            <c:dLbl>
              <c:idx val="1"/>
              <c:layout>
                <c:manualLayout>
                  <c:x val="2.1738568709953384E-3"/>
                  <c:y val="-2.40099584894607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FA9-4347-BC5D-E0EB86293904}"/>
                </c:ext>
              </c:extLst>
            </c:dLbl>
            <c:dLbl>
              <c:idx val="2"/>
              <c:layout>
                <c:manualLayout>
                  <c:x val="1.0759222724653876E-2"/>
                  <c:y val="-1.19952536301000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FA9-4347-BC5D-E0EB86293904}"/>
                </c:ext>
              </c:extLst>
            </c:dLbl>
            <c:dLbl>
              <c:idx val="3"/>
              <c:layout>
                <c:manualLayout>
                  <c:x val="3.5476718403546371E-3"/>
                  <c:y val="-3.21630929896678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FA9-4347-BC5D-E0EB86293904}"/>
                </c:ext>
              </c:extLst>
            </c:dLbl>
            <c:dLbl>
              <c:idx val="4"/>
              <c:layout>
                <c:manualLayout>
                  <c:x val="7.0953436807095344E-3"/>
                  <c:y val="-9.62014321641035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FA9-4347-BC5D-E0EB86293904}"/>
                </c:ext>
              </c:extLst>
            </c:dLbl>
            <c:dLbl>
              <c:idx val="5"/>
              <c:layout>
                <c:manualLayout>
                  <c:x val="8.0766799937147544E-3"/>
                  <c:y val="1.00468634798153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FA9-4347-BC5D-E0EB86293904}"/>
                </c:ext>
              </c:extLst>
            </c:dLbl>
            <c:dLbl>
              <c:idx val="7"/>
              <c:layout>
                <c:manualLayout>
                  <c:x val="7.1155961380658904E-3"/>
                  <c:y val="-8.3324075102766363E-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FA9-4347-BC5D-E0EB86293904}"/>
                </c:ext>
              </c:extLst>
            </c:dLbl>
            <c:dLbl>
              <c:idx val="8"/>
              <c:layout>
                <c:manualLayout>
                  <c:x val="9.4108280810796651E-3"/>
                  <c:y val="-9.54124407684934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Kinderspielplatz ist gepflegt und benutzbar</c:v>
                </c:pt>
                <c:pt idx="1">
                  <c:v>Parkplätze sind verfügbar und werden nicht verstellt</c:v>
                </c:pt>
                <c:pt idx="2">
                  <c:v>Mülltrennung</c:v>
                </c:pt>
                <c:pt idx="3">
                  <c:v>Außenbereich ist gut gepflegt</c:v>
                </c:pt>
                <c:pt idx="4">
                  <c:v>Fahrradabstellflächen sind ordentlich und verfügbar</c:v>
                </c:pt>
                <c:pt idx="5">
                  <c:v>Gänge im Hausflur sind sauber und ordentlich</c:v>
                </c:pt>
                <c:pt idx="6">
                  <c:v>Keller ist trocken</c:v>
                </c:pt>
                <c:pt idx="7">
                  <c:v>Gänge im Hausflur sind frei und nicht verstellt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0.127</c:v>
                </c:pt>
                <c:pt idx="1">
                  <c:v>0.19</c:v>
                </c:pt>
                <c:pt idx="2">
                  <c:v>0.188</c:v>
                </c:pt>
                <c:pt idx="3">
                  <c:v>0.21</c:v>
                </c:pt>
                <c:pt idx="4">
                  <c:v>0.159</c:v>
                </c:pt>
                <c:pt idx="5">
                  <c:v>0.20300000000000001</c:v>
                </c:pt>
                <c:pt idx="6">
                  <c:v>0.157</c:v>
                </c:pt>
                <c:pt idx="7">
                  <c:v>0.114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BFA9-4347-BC5D-E0EB86293904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eher/sehr schlecht</c:v>
                </c:pt>
              </c:strCache>
            </c:strRef>
          </c:tx>
          <c:spPr>
            <a:solidFill>
              <a:srgbClr val="FF5353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Lbls>
            <c:dLbl>
              <c:idx val="0"/>
              <c:layout>
                <c:manualLayout>
                  <c:x val="1.064301552106430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FA9-4347-BC5D-E0EB86293904}"/>
                </c:ext>
              </c:extLst>
            </c:dLbl>
            <c:dLbl>
              <c:idx val="1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FA9-4347-BC5D-E0EB86293904}"/>
                </c:ext>
              </c:extLst>
            </c:dLbl>
            <c:dLbl>
              <c:idx val="2"/>
              <c:layout>
                <c:manualLayout>
                  <c:x val="1.0643015521064171E-2"/>
                  <c:y val="-3.05395360111514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FA9-4347-BC5D-E0EB86293904}"/>
                </c:ext>
              </c:extLst>
            </c:dLbl>
            <c:dLbl>
              <c:idx val="3"/>
              <c:layout>
                <c:manualLayout>
                  <c:x val="1.241685144124168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FA9-4347-BC5D-E0EB86293904}"/>
                </c:ext>
              </c:extLst>
            </c:dLbl>
            <c:dLbl>
              <c:idx val="4"/>
              <c:layout>
                <c:manualLayout>
                  <c:x val="8.869179600886918E-3"/>
                  <c:y val="-3.20671440547015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FA9-4347-BC5D-E0EB86293904}"/>
                </c:ext>
              </c:extLst>
            </c:dLbl>
            <c:dLbl>
              <c:idx val="6"/>
              <c:layout>
                <c:manualLayout>
                  <c:x val="5.3215077605321508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FA9-4347-BC5D-E0EB86293904}"/>
                </c:ext>
              </c:extLst>
            </c:dLbl>
            <c:dLbl>
              <c:idx val="7"/>
              <c:layout>
                <c:manualLayout>
                  <c:x val="7.0953436807095344E-3"/>
                  <c:y val="-3.2067144054700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FA9-4347-BC5D-E0EB86293904}"/>
                </c:ext>
              </c:extLst>
            </c:dLbl>
            <c:dLbl>
              <c:idx val="8"/>
              <c:layout>
                <c:manualLayout>
                  <c:x val="5.3215077605320207E-3"/>
                  <c:y val="-3.05395360111502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FA9-4347-BC5D-E0EB86293904}"/>
                </c:ext>
              </c:extLst>
            </c:dLbl>
            <c:dLbl>
              <c:idx val="12"/>
              <c:layout>
                <c:manualLayout>
                  <c:x val="2.1286031042128603E-2"/>
                  <c:y val="-3.05385215796735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FA9-4347-BC5D-E0EB8629390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Kinderspielplatz ist gepflegt und benutzbar</c:v>
                </c:pt>
                <c:pt idx="1">
                  <c:v>Parkplätze sind verfügbar und werden nicht verstellt</c:v>
                </c:pt>
                <c:pt idx="2">
                  <c:v>Mülltrennung</c:v>
                </c:pt>
                <c:pt idx="3">
                  <c:v>Außenbereich ist gut gepflegt</c:v>
                </c:pt>
                <c:pt idx="4">
                  <c:v>Fahrradabstellflächen sind ordentlich und verfügbar</c:v>
                </c:pt>
                <c:pt idx="5">
                  <c:v>Gänge im Hausflur sind sauber und ordentlich</c:v>
                </c:pt>
                <c:pt idx="6">
                  <c:v>Keller ist trocken</c:v>
                </c:pt>
                <c:pt idx="7">
                  <c:v>Gänge im Hausflur sind frei und nicht verstellt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0.17</c:v>
                </c:pt>
                <c:pt idx="1">
                  <c:v>0.26400000000000001</c:v>
                </c:pt>
                <c:pt idx="2">
                  <c:v>0.251</c:v>
                </c:pt>
                <c:pt idx="3">
                  <c:v>0.19</c:v>
                </c:pt>
                <c:pt idx="4">
                  <c:v>0.19</c:v>
                </c:pt>
                <c:pt idx="5">
                  <c:v>0.20699999999999999</c:v>
                </c:pt>
                <c:pt idx="6">
                  <c:v>0.17</c:v>
                </c:pt>
                <c:pt idx="7">
                  <c:v>0.121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BFA9-4347-BC5D-E0EB86293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gapDepth val="80"/>
        <c:shape val="cylinder"/>
        <c:axId val="343979040"/>
        <c:axId val="343984136"/>
        <c:axId val="0"/>
      </c:bar3DChart>
      <c:catAx>
        <c:axId val="343979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9050" cap="flat" cmpd="sng" algn="ctr">
            <a:solidFill>
              <a:schemeClr val="tx2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de-DE"/>
          </a:p>
        </c:txPr>
        <c:crossAx val="343984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3984136"/>
        <c:scaling>
          <c:orientation val="minMax"/>
          <c:max val="1"/>
          <c:min val="0"/>
        </c:scaling>
        <c:delete val="0"/>
        <c:axPos val="b"/>
        <c:majorGridlines>
          <c:spPr>
            <a:ln>
              <a:solidFill>
                <a:schemeClr val="tx2">
                  <a:lumMod val="65000"/>
                  <a:lumOff val="35000"/>
                </a:schemeClr>
              </a:solidFill>
            </a:ln>
            <a:effectLst/>
          </c:spPr>
        </c:majorGridlines>
        <c:numFmt formatCode="0%" sourceLinked="0"/>
        <c:majorTickMark val="in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4397904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9185366450109788"/>
          <c:y val="1.8348718829220994E-2"/>
          <c:w val="0.54606221171891045"/>
          <c:h val="5.5479356199872931E-2"/>
        </c:manualLayout>
      </c:layout>
      <c:overlay val="0"/>
      <c:spPr>
        <a:noFill/>
        <a:ln>
          <a:solidFill>
            <a:srgbClr val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?><Relationships xmlns="http://schemas.openxmlformats.org/package/2006/relationships"><Relationship Target="../theme/theme3.xml" Type="http://schemas.openxmlformats.org/officeDocument/2006/relationships/theme" Id="rId1"></Relationship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5300" cy="500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448" y="0"/>
            <a:ext cx="2975300" cy="500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4507"/>
            <a:ext cx="2975300" cy="500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(c) IGF Institut für Grundlagenforschung, www.igf.at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448" y="9494507"/>
            <a:ext cx="2975300" cy="500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E0040E8-628D-4DEC-BF74-3F3988D9497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66568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?><Relationships xmlns="http://schemas.openxmlformats.org/package/2006/relationships"><Relationship Target="../theme/theme2.xml" Type="http://schemas.openxmlformats.org/officeDocument/2006/relationships/theme" Id="rId1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5300" cy="500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448" y="0"/>
            <a:ext cx="2975300" cy="500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7713"/>
            <a:ext cx="5003800" cy="3752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115" y="4749652"/>
            <a:ext cx="5492121" cy="4498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4507"/>
            <a:ext cx="2975300" cy="500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(c) IGF Institut für Grundlagenforschung, www.igf.at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448" y="9494507"/>
            <a:ext cx="2975300" cy="500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2" tIns="46241" rIns="92482" bIns="4624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EEC2A5-A1FD-43B6-B920-095CF8744A4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635901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?><Relationships xmlns="http://schemas.openxmlformats.org/package/2006/relationships"><Relationship Target="../media/image3.png" Type="http://schemas.openxmlformats.org/officeDocument/2006/relationships/image" Id="rId3"></Relationship><Relationship Target="../media/image2.png" Type="http://schemas.openxmlformats.org/officeDocument/2006/relationships/image" Id="rId2"></Relationship><Relationship Target="../slideMasters/slideMaster1.xml" Type="http://schemas.openxmlformats.org/officeDocument/2006/relationships/slideMaster" Id="rId1"></Relationship></Relationships>
</file>

<file path=ppt/slideLayouts/_rels/slideLayout10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1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2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2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3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4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5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6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7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8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9.xml.rels><?xml version="1.0" encoding="UTF-8" ?><Relationships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ackgroundp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3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 descr="IGF_logo_text_ohn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9400"/>
            <a:ext cx="1981200" cy="86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51275" y="188913"/>
            <a:ext cx="4968875" cy="1614487"/>
          </a:xfrm>
        </p:spPr>
        <p:txBody>
          <a:bodyPr/>
          <a:lstStyle>
            <a:lvl1pPr>
              <a:defRPr sz="26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8425" y="3824288"/>
            <a:ext cx="6400800" cy="1333500"/>
          </a:xfrm>
        </p:spPr>
        <p:txBody>
          <a:bodyPr/>
          <a:lstStyle>
            <a:lvl1pPr marL="0" indent="0" algn="ctr">
              <a:buFont typeface="Wingdings 2" pitchFamily="18" charset="2"/>
              <a:buNone/>
              <a:defRPr sz="2200"/>
            </a:lvl1pPr>
          </a:lstStyle>
          <a:p>
            <a:r>
              <a:rPr lang="de-DE"/>
              <a:t>Formatvorlage des Untertitelmasters durch Klicken bearbeiten. </a:t>
            </a:r>
          </a:p>
          <a:p>
            <a:r>
              <a:rPr lang="de-AT"/>
              <a:t>Namen 12 Pkt. mager und </a:t>
            </a:r>
            <a:endParaRPr lang="de-DE"/>
          </a:p>
          <a:p>
            <a:r>
              <a:rPr lang="de-AT"/>
              <a:t>Datum 12 Pkt mager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78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-</a:t>
            </a:r>
            <a:fld id="{84DB1011-6078-4C4E-AD96-A868C53959D3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91451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05613" y="274638"/>
            <a:ext cx="2195512" cy="602456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15900" y="274638"/>
            <a:ext cx="6437313" cy="6024562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-</a:t>
            </a:r>
            <a:fld id="{002F8930-37F3-46D0-9795-41449B57AD67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688606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67063" y="274638"/>
            <a:ext cx="5834062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215900" y="1773238"/>
            <a:ext cx="8712200" cy="4525962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-</a:t>
            </a:r>
            <a:fld id="{A07ACADD-2D29-4D58-9305-EAA020E95A2C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22423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-</a:t>
            </a:r>
            <a:fld id="{30914EC7-B106-4807-A194-C2EAA22903BE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102314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-</a:t>
            </a:r>
            <a:fld id="{3CEBC7DC-62FE-4507-B3AA-814E3C00B880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02424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15900" y="1773238"/>
            <a:ext cx="42799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2799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-</a:t>
            </a:r>
            <a:fld id="{81045983-D2E7-4013-89F3-A1159707F425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181555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-</a:t>
            </a:r>
            <a:fld id="{EB015037-718C-4FC1-985A-CD4ADC7EA1D2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741659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-</a:t>
            </a:r>
            <a:fld id="{DBDC6245-5653-4E80-9027-DFB53D86F1F1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65122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-</a:t>
            </a:r>
            <a:fld id="{B104D0AC-EC3F-4FAD-AB4A-C9CB24E3E772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565998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-</a:t>
            </a:r>
            <a:fld id="{08DFB921-D539-45E6-8250-AFDB74EE0771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920074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-</a:t>
            </a:r>
            <a:fld id="{205D3128-3428-4035-9DE0-AB2E9F8F8A31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517195521"/>
      </p:ext>
    </p:extLst>
  </p:cSld>
  <p:clrMapOvr>
    <a:masterClrMapping/>
  </p:clrMapOvr>
</p:sldLayout>
</file>

<file path=ppt/slideMasters/_rels/slideMaster1.xml.rels><?xml version="1.0" encoding="UTF-8" ?><Relationships xmlns="http://schemas.openxmlformats.org/package/2006/relationships"><Relationship Target="../slideLayouts/slideLayout8.xml" Type="http://schemas.openxmlformats.org/officeDocument/2006/relationships/slideLayout" Id="rId8"></Relationship><Relationship Target="../theme/theme1.xml" Type="http://schemas.openxmlformats.org/officeDocument/2006/relationships/theme" Id="rId13"></Relationship><Relationship Target="../slideLayouts/slideLayout3.xml" Type="http://schemas.openxmlformats.org/officeDocument/2006/relationships/slideLayout" Id="rId3"></Relationship><Relationship Target="../slideLayouts/slideLayout7.xml" Type="http://schemas.openxmlformats.org/officeDocument/2006/relationships/slideLayout" Id="rId7"></Relationship><Relationship Target="../slideLayouts/slideLayout12.xml" Type="http://schemas.openxmlformats.org/officeDocument/2006/relationships/slideLayout" Id="rId12"></Relationship><Relationship Target="../slideLayouts/slideLayout2.xml" Type="http://schemas.openxmlformats.org/officeDocument/2006/relationships/slideLayout" Id="rId2"></Relationship><Relationship Target="../slideLayouts/slideLayout1.xml" Type="http://schemas.openxmlformats.org/officeDocument/2006/relationships/slideLayout" Id="rId1"></Relationship><Relationship Target="../slideLayouts/slideLayout6.xml" Type="http://schemas.openxmlformats.org/officeDocument/2006/relationships/slideLayout" Id="rId6"></Relationship><Relationship Target="../slideLayouts/slideLayout11.xml" Type="http://schemas.openxmlformats.org/officeDocument/2006/relationships/slideLayout" Id="rId11"></Relationship><Relationship Target="../slideLayouts/slideLayout5.xml" Type="http://schemas.openxmlformats.org/officeDocument/2006/relationships/slideLayout" Id="rId5"></Relationship><Relationship Target="../slideLayouts/slideLayout10.xml" Type="http://schemas.openxmlformats.org/officeDocument/2006/relationships/slideLayout" Id="rId10"></Relationship><Relationship Target="../slideLayouts/slideLayout4.xml" Type="http://schemas.openxmlformats.org/officeDocument/2006/relationships/slideLayout" Id="rId4"></Relationship><Relationship Target="../slideLayouts/slideLayout9.xml" Type="http://schemas.openxmlformats.org/officeDocument/2006/relationships/slideLayout" Id="rId9"></Relationship><Relationship Target="../media/image1.emf" Type="http://schemas.openxmlformats.org/officeDocument/2006/relationships/image" Id="rId14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badi MT Condensed" pitchFamily="34" charset="0"/>
              </a:defRPr>
            </a:lvl1pPr>
          </a:lstStyle>
          <a:p>
            <a:r>
              <a:rPr lang="de-DE"/>
              <a:t>-</a:t>
            </a:r>
            <a:fld id="{FB4A590C-746D-4F63-B22D-D457F732E845}" type="slidenum">
              <a:rPr lang="de-DE"/>
              <a:pPr/>
              <a:t>‹Nr.›</a:t>
            </a:fld>
            <a:r>
              <a:rPr lang="de-DE"/>
              <a:t>-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67063" y="274638"/>
            <a:ext cx="58340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773238"/>
            <a:ext cx="87122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 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400800"/>
            <a:ext cx="533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Rechteck 6"/>
          <p:cNvSpPr/>
          <p:nvPr userDrawn="1"/>
        </p:nvSpPr>
        <p:spPr>
          <a:xfrm>
            <a:off x="0" y="1438363"/>
            <a:ext cx="9153525" cy="148486"/>
          </a:xfrm>
          <a:prstGeom prst="rect">
            <a:avLst/>
          </a:prstGeom>
          <a:solidFill>
            <a:srgbClr val="92B5D5">
              <a:alpha val="7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badi MT Condense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badi MT Condense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badi MT Condense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badi MT Condense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badi MT Condense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badi MT Condense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badi MT Condense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badi MT Condensed" pitchFamily="34" charset="0"/>
        </a:defRPr>
      </a:lvl9pPr>
    </p:titleStyle>
    <p:bodyStyle>
      <a:lvl1pPr marL="357188" indent="-357188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Wingdings 2" panose="05020102010507070707" pitchFamily="18" charset="2"/>
        <a:buChar char=""/>
        <a:tabLst>
          <a:tab pos="792163" algn="l"/>
        </a:tabLst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80988" algn="l" rtl="0" eaLnBrk="0" fontAlgn="base" hangingPunct="0">
        <a:spcBef>
          <a:spcPct val="20000"/>
        </a:spcBef>
        <a:spcAft>
          <a:spcPct val="0"/>
        </a:spcAft>
        <a:buClr>
          <a:srgbClr val="FFAFAF"/>
        </a:buClr>
        <a:buSzPct val="80000"/>
        <a:buFont typeface="Wingdings 2" panose="05020102010507070707" pitchFamily="18" charset="2"/>
        <a:buChar char=""/>
        <a:tabLst>
          <a:tab pos="792163" algn="l"/>
        </a:tabLst>
        <a:defRPr sz="2600">
          <a:solidFill>
            <a:schemeClr val="tx1"/>
          </a:solidFill>
          <a:latin typeface="+mn-lt"/>
        </a:defRPr>
      </a:lvl2pPr>
      <a:lvl3pPr marL="944563" indent="-228600" algn="l" rtl="0" eaLnBrk="0" fontAlgn="base" hangingPunct="0">
        <a:spcBef>
          <a:spcPct val="20000"/>
        </a:spcBef>
        <a:spcAft>
          <a:spcPct val="0"/>
        </a:spcAft>
        <a:buChar char="•"/>
        <a:tabLst>
          <a:tab pos="792163" algn="l"/>
        </a:tabLst>
        <a:defRPr sz="2400">
          <a:solidFill>
            <a:schemeClr val="tx1"/>
          </a:solidFill>
          <a:latin typeface="+mn-lt"/>
        </a:defRPr>
      </a:lvl3pPr>
      <a:lvl4pPr marL="1250950" indent="-242888" algn="l" rtl="0" eaLnBrk="0" fontAlgn="base" hangingPunct="0">
        <a:spcBef>
          <a:spcPct val="20000"/>
        </a:spcBef>
        <a:spcAft>
          <a:spcPct val="0"/>
        </a:spcAft>
        <a:buChar char="–"/>
        <a:tabLst>
          <a:tab pos="792163" algn="l"/>
        </a:tabLst>
        <a:defRPr sz="2000">
          <a:solidFill>
            <a:schemeClr val="tx1"/>
          </a:solidFill>
          <a:latin typeface="+mn-lt"/>
        </a:defRPr>
      </a:lvl4pPr>
      <a:lvl5pPr marL="1590675" indent="-180975" algn="l" rtl="0" eaLnBrk="0" fontAlgn="base" hangingPunct="0">
        <a:spcBef>
          <a:spcPct val="20000"/>
        </a:spcBef>
        <a:spcAft>
          <a:spcPct val="0"/>
        </a:spcAft>
        <a:buChar char="»"/>
        <a:tabLst>
          <a:tab pos="792163" algn="l"/>
        </a:tabLst>
        <a:defRPr sz="2000">
          <a:solidFill>
            <a:schemeClr val="tx1"/>
          </a:solidFill>
          <a:latin typeface="+mn-lt"/>
        </a:defRPr>
      </a:lvl5pPr>
      <a:lvl6pPr marL="2047875" indent="-180975" algn="l" rtl="0" fontAlgn="base">
        <a:spcBef>
          <a:spcPct val="20000"/>
        </a:spcBef>
        <a:spcAft>
          <a:spcPct val="0"/>
        </a:spcAft>
        <a:buChar char="»"/>
        <a:tabLst>
          <a:tab pos="792163" algn="l"/>
        </a:tabLst>
        <a:defRPr sz="2000">
          <a:solidFill>
            <a:schemeClr val="tx1"/>
          </a:solidFill>
          <a:latin typeface="+mn-lt"/>
        </a:defRPr>
      </a:lvl6pPr>
      <a:lvl7pPr marL="2505075" indent="-180975" algn="l" rtl="0" fontAlgn="base">
        <a:spcBef>
          <a:spcPct val="20000"/>
        </a:spcBef>
        <a:spcAft>
          <a:spcPct val="0"/>
        </a:spcAft>
        <a:buChar char="»"/>
        <a:tabLst>
          <a:tab pos="792163" algn="l"/>
        </a:tabLst>
        <a:defRPr sz="2000">
          <a:solidFill>
            <a:schemeClr val="tx1"/>
          </a:solidFill>
          <a:latin typeface="+mn-lt"/>
        </a:defRPr>
      </a:lvl7pPr>
      <a:lvl8pPr marL="2962275" indent="-180975" algn="l" rtl="0" fontAlgn="base">
        <a:spcBef>
          <a:spcPct val="20000"/>
        </a:spcBef>
        <a:spcAft>
          <a:spcPct val="0"/>
        </a:spcAft>
        <a:buChar char="»"/>
        <a:tabLst>
          <a:tab pos="792163" algn="l"/>
        </a:tabLst>
        <a:defRPr sz="2000">
          <a:solidFill>
            <a:schemeClr val="tx1"/>
          </a:solidFill>
          <a:latin typeface="+mn-lt"/>
        </a:defRPr>
      </a:lvl8pPr>
      <a:lvl9pPr marL="3419475" indent="-180975" algn="l" rtl="0" fontAlgn="base">
        <a:spcBef>
          <a:spcPct val="20000"/>
        </a:spcBef>
        <a:spcAft>
          <a:spcPct val="0"/>
        </a:spcAft>
        <a:buChar char="»"/>
        <a:tabLst>
          <a:tab pos="792163" algn="l"/>
        </a:tabLst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?><Relationships xmlns="http://schemas.openxmlformats.org/package/2006/relationships"><Relationship Target="../media/image4.tiff" Type="http://schemas.openxmlformats.org/officeDocument/2006/relationships/image" Id="rId2"></Relationship><Relationship Target="../slideLayouts/slideLayout1.xml" Type="http://schemas.openxmlformats.org/officeDocument/2006/relationships/slideLayout" Id="rId1"></Relationship></Relationships>
</file>

<file path=ppt/slides/_rels/slide10.xml.rels><?xml version="1.0" encoding="UTF-8" ?><Relationships xmlns="http://schemas.openxmlformats.org/package/2006/relationships"><Relationship Target="../charts/chart6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11.xml.rels><?xml version="1.0" encoding="UTF-8" ?><Relationships xmlns="http://schemas.openxmlformats.org/package/2006/relationships"><Relationship Target="../slideLayouts/slideLayout7.xml" Type="http://schemas.openxmlformats.org/officeDocument/2006/relationships/slideLayout" Id="rId1"></Relationship></Relationships>
</file>

<file path=ppt/slides/_rels/slide12.xml.rels><?xml version="1.0" encoding="UTF-8" ?><Relationships xmlns="http://schemas.openxmlformats.org/package/2006/relationships"><Relationship Target="../charts/chart7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13.xml.rels><?xml version="1.0" encoding="UTF-8" ?><Relationships xmlns="http://schemas.openxmlformats.org/package/2006/relationships"><Relationship Target="../slideLayouts/slideLayout7.xml" Type="http://schemas.openxmlformats.org/officeDocument/2006/relationships/slideLayout" Id="rId1"></Relationship></Relationships>
</file>

<file path=ppt/slides/_rels/slide14.xml.rels><?xml version="1.0" encoding="UTF-8" ?><Relationships xmlns="http://schemas.openxmlformats.org/package/2006/relationships"><Relationship Target="../charts/chart8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15.xml.rels><?xml version="1.0" encoding="UTF-8" ?><Relationships xmlns="http://schemas.openxmlformats.org/package/2006/relationships"><Relationship Target="../charts/chart9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16.xml.rels><?xml version="1.0" encoding="UTF-8" ?><Relationships xmlns="http://schemas.openxmlformats.org/package/2006/relationships"><Relationship Target="../charts/chart10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17.xml.rels><?xml version="1.0" encoding="UTF-8" ?><Relationships xmlns="http://schemas.openxmlformats.org/package/2006/relationships"><Relationship Target="../charts/chart11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18.xml.rels><?xml version="1.0" encoding="UTF-8" ?><Relationships xmlns="http://schemas.openxmlformats.org/package/2006/relationships"><Relationship Target="../charts/chart12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19.xml.rels><?xml version="1.0" encoding="UTF-8" ?><Relationships xmlns="http://schemas.openxmlformats.org/package/2006/relationships"><Relationship Target="../charts/chart13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2.xml.rels><?xml version="1.0" encoding="UTF-8" ?><Relationships xmlns="http://schemas.openxmlformats.org/package/2006/relationships"><Relationship Target="../slideLayouts/slideLayout7.xml" Type="http://schemas.openxmlformats.org/officeDocument/2006/relationships/slideLayout" Id="rId1"></Relationship></Relationships>
</file>

<file path=ppt/slides/_rels/slide20.xml.rels><?xml version="1.0" encoding="UTF-8" ?><Relationships xmlns="http://schemas.openxmlformats.org/package/2006/relationships"><Relationship Target="../charts/chart14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21.xml.rels><?xml version="1.0" encoding="UTF-8" ?><Relationships xmlns="http://schemas.openxmlformats.org/package/2006/relationships"><Relationship Target="../charts/chart15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22.xml.rels><?xml version="1.0" encoding="UTF-8" ?><Relationships xmlns="http://schemas.openxmlformats.org/package/2006/relationships"><Relationship Target="../charts/chart16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23.xml.rels><?xml version="1.0" encoding="UTF-8" ?><Relationships xmlns="http://schemas.openxmlformats.org/package/2006/relationships"><Relationship Target="../charts/chart17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24.xml.rels><?xml version="1.0" encoding="UTF-8" ?><Relationships xmlns="http://schemas.openxmlformats.org/package/2006/relationships"><Relationship Target="../charts/chart18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25.xml.rels><?xml version="1.0" encoding="UTF-8" ?><Relationships xmlns="http://schemas.openxmlformats.org/package/2006/relationships"><Relationship Target="../charts/chart19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26.xml.rels><?xml version="1.0" encoding="UTF-8" ?><Relationships xmlns="http://schemas.openxmlformats.org/package/2006/relationships"><Relationship Target="../charts/chart20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27.xml.rels><?xml version="1.0" encoding="UTF-8" ?><Relationships xmlns="http://schemas.openxmlformats.org/package/2006/relationships"><Relationship Target="../charts/chart21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28.xml.rels><?xml version="1.0" encoding="UTF-8" ?><Relationships xmlns="http://schemas.openxmlformats.org/package/2006/relationships"><Relationship Target="../charts/chart22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29.xml.rels><?xml version="1.0" encoding="UTF-8" ?><Relationships xmlns="http://schemas.openxmlformats.org/package/2006/relationships"><Relationship Target="../charts/chart23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3.xml.rels><?xml version="1.0" encoding="UTF-8" ?><Relationships xmlns="http://schemas.openxmlformats.org/package/2006/relationships"><Relationship Target="../slideLayouts/slideLayout7.xml" Type="http://schemas.openxmlformats.org/officeDocument/2006/relationships/slideLayout" Id="rId1"></Relationship></Relationships>
</file>

<file path=ppt/slides/_rels/slide30.xml.rels><?xml version="1.0" encoding="UTF-8" ?><Relationships xmlns="http://schemas.openxmlformats.org/package/2006/relationships"><Relationship Target="../charts/chart24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31.xml.rels><?xml version="1.0" encoding="UTF-8" ?><Relationships xmlns="http://schemas.openxmlformats.org/package/2006/relationships"><Relationship Target="../charts/chart25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32.xml.rels><?xml version="1.0" encoding="UTF-8" ?><Relationships xmlns="http://schemas.openxmlformats.org/package/2006/relationships"><Relationship Target="../charts/chart26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33.xml.rels><?xml version="1.0" encoding="UTF-8" ?><Relationships xmlns="http://schemas.openxmlformats.org/package/2006/relationships"><Relationship Target="../charts/chart27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34.xml.rels><?xml version="1.0" encoding="UTF-8" ?><Relationships xmlns="http://schemas.openxmlformats.org/package/2006/relationships"><Relationship Target="../charts/chart28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35.xml.rels><?xml version="1.0" encoding="UTF-8" ?><Relationships xmlns="http://schemas.openxmlformats.org/package/2006/relationships"><Relationship Target="../charts/chart29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36.xml.rels><?xml version="1.0" encoding="UTF-8" ?><Relationships xmlns="http://schemas.openxmlformats.org/package/2006/relationships"><Relationship Target="../charts/chart30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37.xml.rels><?xml version="1.0" encoding="UTF-8" ?><Relationships xmlns="http://schemas.openxmlformats.org/package/2006/relationships"><Relationship Target="../charts/chart31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38.xml.rels><?xml version="1.0" encoding="UTF-8" ?><Relationships xmlns="http://schemas.openxmlformats.org/package/2006/relationships"><Relationship Target="../charts/chart32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39.xml.rels><?xml version="1.0" encoding="UTF-8" ?><Relationships xmlns="http://schemas.openxmlformats.org/package/2006/relationships"><Relationship Target="../charts/chart33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4.xml.rels><?xml version="1.0" encoding="UTF-8" ?><Relationships xmlns="http://schemas.openxmlformats.org/package/2006/relationships"><Relationship Target="../charts/chart1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40.xml.rels><?xml version="1.0" encoding="UTF-8" ?><Relationships xmlns="http://schemas.openxmlformats.org/package/2006/relationships"><Relationship Target="../charts/chart34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41.xml.rels><?xml version="1.0" encoding="UTF-8" ?><Relationships xmlns="http://schemas.openxmlformats.org/package/2006/relationships"><Relationship Target="../charts/chart35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5.xml.rels><?xml version="1.0" encoding="UTF-8" ?><Relationships xmlns="http://schemas.openxmlformats.org/package/2006/relationships"><Relationship Target="../charts/chart2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6.xml.rels><?xml version="1.0" encoding="UTF-8" ?><Relationships xmlns="http://schemas.openxmlformats.org/package/2006/relationships"><Relationship Target="../charts/chart3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7.xml.rels><?xml version="1.0" encoding="UTF-8" ?><Relationships xmlns="http://schemas.openxmlformats.org/package/2006/relationships"><Relationship Target="../slideLayouts/slideLayout7.xml" Type="http://schemas.openxmlformats.org/officeDocument/2006/relationships/slideLayout" Id="rId1"></Relationship></Relationships>
</file>

<file path=ppt/slides/_rels/slide8.xml.rels><?xml version="1.0" encoding="UTF-8" ?><Relationships xmlns="http://schemas.openxmlformats.org/package/2006/relationships"><Relationship Target="../charts/chart4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_rels/slide9.xml.rels><?xml version="1.0" encoding="UTF-8" ?><Relationships xmlns="http://schemas.openxmlformats.org/package/2006/relationships"><Relationship Target="../charts/chart5.xml" Type="http://schemas.openxmlformats.org/officeDocument/2006/relationships/chart" Id="rId2"></Relationship><Relationship Target="../slideLayouts/slideLayout7.xml" Type="http://schemas.openxmlformats.org/officeDocument/2006/relationships/slideLayout" Id="rId1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6"/>
          <p:cNvSpPr>
            <a:spLocks noChangeArrowheads="1"/>
          </p:cNvSpPr>
          <p:nvPr/>
        </p:nvSpPr>
        <p:spPr bwMode="auto">
          <a:xfrm>
            <a:off x="2943225" y="30099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AT"/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3132138" y="2951163"/>
            <a:ext cx="914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AT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575556" y="1916833"/>
            <a:ext cx="7848600" cy="3024333"/>
          </a:xfrm>
          <a:noFill/>
        </p:spPr>
        <p:txBody>
          <a:bodyPr/>
          <a:lstStyle/>
          <a:p>
            <a:pPr eaLnBrk="1" hangingPunct="1"/>
            <a:r>
              <a:rPr lang="de-AT" altLang="de-DE" sz="2800" dirty="0">
                <a:latin typeface="Arial" panose="020B0604020202020204" pitchFamily="34" charset="0"/>
              </a:rPr>
              <a:t>„Erhebung Hausbetreuung/Hausverwaltung“ bei den </a:t>
            </a:r>
            <a:r>
              <a:rPr lang="de-AT" altLang="de-DE" sz="2800" dirty="0" err="1">
                <a:latin typeface="Arial" panose="020B0604020202020204" pitchFamily="34" charset="0"/>
              </a:rPr>
              <a:t>KgL</a:t>
            </a:r>
            <a:r>
              <a:rPr lang="de-AT" altLang="de-DE" sz="2800" dirty="0">
                <a:latin typeface="Arial" panose="020B0604020202020204" pitchFamily="34" charset="0"/>
              </a:rPr>
              <a:t>-Wohneinheiten</a:t>
            </a:r>
          </a:p>
          <a:p>
            <a:pPr eaLnBrk="1" hangingPunct="1"/>
            <a:r>
              <a:rPr lang="de-AT" altLang="de-DE" sz="1400" dirty="0">
                <a:latin typeface="Arial" panose="020B0604020202020204" pitchFamily="34" charset="0"/>
              </a:rPr>
              <a:t>MieterInnen Befragung</a:t>
            </a:r>
          </a:p>
          <a:p>
            <a:pPr eaLnBrk="1" hangingPunct="1"/>
            <a:endParaRPr lang="de-AT" altLang="de-DE" sz="140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400" b="0" dirty="0">
                <a:latin typeface="Arial" panose="020B0604020202020204" pitchFamily="34" charset="0"/>
              </a:rPr>
              <a:t>11. Dezember 2023</a:t>
            </a:r>
          </a:p>
          <a:p>
            <a:pPr eaLnBrk="1" hangingPunct="1"/>
            <a:endParaRPr lang="de-DE" altLang="de-DE" sz="1500" b="0" dirty="0">
              <a:latin typeface="Arial" panose="020B0604020202020204" pitchFamily="34" charset="0"/>
            </a:endParaRPr>
          </a:p>
          <a:p>
            <a:pPr eaLnBrk="1" hangingPunct="1"/>
            <a:endParaRPr lang="de-DE" altLang="de-DE" sz="1500" b="0" dirty="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1200" b="0" dirty="0">
                <a:latin typeface="Arial" panose="020B0604020202020204" pitchFamily="34" charset="0"/>
              </a:rPr>
              <a:t>Mag. Ernestine Berger</a:t>
            </a:r>
          </a:p>
          <a:p>
            <a:pPr eaLnBrk="1" hangingPunct="1"/>
            <a:r>
              <a:rPr lang="de-DE" altLang="de-DE" sz="1200" b="0" dirty="0">
                <a:latin typeface="Arial" panose="020B0604020202020204" pitchFamily="34" charset="0"/>
              </a:rPr>
              <a:t>Dipl.-VW. Andreas Greß</a:t>
            </a:r>
          </a:p>
          <a:p>
            <a:r>
              <a:rPr lang="de-DE" altLang="de-DE" sz="1200" b="0" dirty="0">
                <a:latin typeface="Arial" panose="020B0604020202020204" pitchFamily="34" charset="0"/>
              </a:rPr>
              <a:t>IGF-Institut für Grundlagenforschung – www.igf.at</a:t>
            </a:r>
            <a:endParaRPr lang="de-AT" altLang="de-DE" sz="1200" b="0" dirty="0">
              <a:latin typeface="Arial" panose="020B0604020202020204" pitchFamily="34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36421"/>
            <a:ext cx="3441192" cy="6035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10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Wohnungsbezug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„Wenn Sie an die Wohnungsbesichtigung zurückdenken: Wie ist die Besichtigung der Wohnung abgelaufen?“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3" name="Object 117">
            <a:extLst>
              <a:ext uri="{FF2B5EF4-FFF2-40B4-BE49-F238E27FC236}">
                <a16:creationId xmlns:a16="http://schemas.microsoft.com/office/drawing/2014/main" id="{2C260FBE-9C47-D240-BF1F-87EB156190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283744"/>
              </p:ext>
            </p:extLst>
          </p:nvPr>
        </p:nvGraphicFramePr>
        <p:xfrm>
          <a:off x="1259632" y="1448544"/>
          <a:ext cx="6358613" cy="3960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3752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11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Wohnungsbezug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„Wenn Sie an die Wohnungsbesichtigung zurückdenken: Wie ist die Besichtigung der Wohnung abgelaufen?“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EDEBFB9E-B23B-FFB2-CDF8-388DB1F85B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294452"/>
              </p:ext>
            </p:extLst>
          </p:nvPr>
        </p:nvGraphicFramePr>
        <p:xfrm>
          <a:off x="819150" y="1988840"/>
          <a:ext cx="7505699" cy="2667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5621">
                  <a:extLst>
                    <a:ext uri="{9D8B030D-6E8A-4147-A177-3AD203B41FA5}">
                      <a16:colId xmlns:a16="http://schemas.microsoft.com/office/drawing/2014/main" val="72767404"/>
                    </a:ext>
                  </a:extLst>
                </a:gridCol>
                <a:gridCol w="831697">
                  <a:extLst>
                    <a:ext uri="{9D8B030D-6E8A-4147-A177-3AD203B41FA5}">
                      <a16:colId xmlns:a16="http://schemas.microsoft.com/office/drawing/2014/main" val="759793918"/>
                    </a:ext>
                  </a:extLst>
                </a:gridCol>
                <a:gridCol w="770414">
                  <a:extLst>
                    <a:ext uri="{9D8B030D-6E8A-4147-A177-3AD203B41FA5}">
                      <a16:colId xmlns:a16="http://schemas.microsoft.com/office/drawing/2014/main" val="1166630275"/>
                    </a:ext>
                  </a:extLst>
                </a:gridCol>
                <a:gridCol w="770414">
                  <a:extLst>
                    <a:ext uri="{9D8B030D-6E8A-4147-A177-3AD203B41FA5}">
                      <a16:colId xmlns:a16="http://schemas.microsoft.com/office/drawing/2014/main" val="3476064648"/>
                    </a:ext>
                  </a:extLst>
                </a:gridCol>
                <a:gridCol w="647848">
                  <a:extLst>
                    <a:ext uri="{9D8B030D-6E8A-4147-A177-3AD203B41FA5}">
                      <a16:colId xmlns:a16="http://schemas.microsoft.com/office/drawing/2014/main" val="571770794"/>
                    </a:ext>
                  </a:extLst>
                </a:gridCol>
                <a:gridCol w="700376">
                  <a:extLst>
                    <a:ext uri="{9D8B030D-6E8A-4147-A177-3AD203B41FA5}">
                      <a16:colId xmlns:a16="http://schemas.microsoft.com/office/drawing/2014/main" val="4018612147"/>
                    </a:ext>
                  </a:extLst>
                </a:gridCol>
                <a:gridCol w="700376">
                  <a:extLst>
                    <a:ext uri="{9D8B030D-6E8A-4147-A177-3AD203B41FA5}">
                      <a16:colId xmlns:a16="http://schemas.microsoft.com/office/drawing/2014/main" val="3556032453"/>
                    </a:ext>
                  </a:extLst>
                </a:gridCol>
                <a:gridCol w="420226">
                  <a:extLst>
                    <a:ext uri="{9D8B030D-6E8A-4147-A177-3AD203B41FA5}">
                      <a16:colId xmlns:a16="http://schemas.microsoft.com/office/drawing/2014/main" val="4094579874"/>
                    </a:ext>
                  </a:extLst>
                </a:gridCol>
                <a:gridCol w="408553">
                  <a:extLst>
                    <a:ext uri="{9D8B030D-6E8A-4147-A177-3AD203B41FA5}">
                      <a16:colId xmlns:a16="http://schemas.microsoft.com/office/drawing/2014/main" val="136774588"/>
                    </a:ext>
                  </a:extLst>
                </a:gridCol>
                <a:gridCol w="548628">
                  <a:extLst>
                    <a:ext uri="{9D8B030D-6E8A-4147-A177-3AD203B41FA5}">
                      <a16:colId xmlns:a16="http://schemas.microsoft.com/office/drawing/2014/main" val="3919231660"/>
                    </a:ext>
                  </a:extLst>
                </a:gridCol>
                <a:gridCol w="551546">
                  <a:extLst>
                    <a:ext uri="{9D8B030D-6E8A-4147-A177-3AD203B41FA5}">
                      <a16:colId xmlns:a16="http://schemas.microsoft.com/office/drawing/2014/main" val="88638714"/>
                    </a:ext>
                  </a:extLst>
                </a:gridCol>
              </a:tblGrid>
              <a:tr h="238125">
                <a:tc rowSpan="3">
                  <a:txBody>
                    <a:bodyPr/>
                    <a:lstStyle/>
                    <a:p>
                      <a:pPr algn="l" fontAlgn="b"/>
                      <a:r>
                        <a:rPr lang="de-AT" sz="1000" u="none" strike="noStrike">
                          <a:effectLst/>
                        </a:rPr>
                        <a:t> 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Wenn Sie an die Wohnungsbesichtigung zurückdenken: Wie ist die Besichtigung der Wohnung abgelaufen?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01480"/>
                  </a:ext>
                </a:extLst>
              </a:tr>
              <a:tr h="93345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Ich habe den Schlüssel von der KgL/gswb bekommen und habe die Wohnung alleine besichtigt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Ich habe die Wohnung mit mit einem Mitarbeiter der KgL/gswb gemeinsam besichtigt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In der Wohnung wohnte noch jemand. Ich musste mit dem Mieter selber einen Termin vereinbaren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keine Angabe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Gesamtsumme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234542"/>
                  </a:ext>
                </a:extLst>
              </a:tr>
              <a:tr h="381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91605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Gesamtsumme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186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40,6%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163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35,6%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62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13,5%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458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4116519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2020 und später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61,9%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30,2%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3,2%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8582400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2015 bis 2019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39,4%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50,7%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881977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2010 bis 2014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36,4%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49,1%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12,7%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8403936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2000 bis 2009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38,1%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47,6%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7,9%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5029063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1999 und früher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36,6%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24,6%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13,1%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25,7%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175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2272208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keine Angabe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35,5%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25,8%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12,9%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25,8%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 dirty="0">
                          <a:effectLst/>
                        </a:rPr>
                        <a:t>100,0%</a:t>
                      </a:r>
                      <a:endParaRPr lang="de-A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23665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471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12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Übergabe der Wohnung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„Denken Sie bitte an den Tag des Einzuges in Ihre Wohnung: Wie wurde die Wohnung übergeben?“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6553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– Mehrfachangaben, sonstige Anmerkungen im Tabellenband (offene Frage, ohne Vorgaben)</a:t>
            </a:r>
          </a:p>
        </p:txBody>
      </p:sp>
      <p:graphicFrame>
        <p:nvGraphicFramePr>
          <p:cNvPr id="3" name="Object 68">
            <a:extLst>
              <a:ext uri="{FF2B5EF4-FFF2-40B4-BE49-F238E27FC236}">
                <a16:creationId xmlns:a16="http://schemas.microsoft.com/office/drawing/2014/main" id="{906D955C-BC23-5409-FF64-050D5FFABC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418398"/>
              </p:ext>
            </p:extLst>
          </p:nvPr>
        </p:nvGraphicFramePr>
        <p:xfrm>
          <a:off x="1223628" y="1808820"/>
          <a:ext cx="6480720" cy="3764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1154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13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Übergabe der Wohnung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„Denken Sie bitte an den Tag des Einzuges in Ihre Wohnung: Wie wurde die Wohnung übergeben?“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24352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- Mehrfachangaben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568AEFE-5172-3F22-BA43-FD97D1A2B709}"/>
              </a:ext>
            </a:extLst>
          </p:cNvPr>
          <p:cNvSpPr txBox="1"/>
          <p:nvPr/>
        </p:nvSpPr>
        <p:spPr>
          <a:xfrm>
            <a:off x="131084" y="1736812"/>
            <a:ext cx="3666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Korrelation mit dem Einzugsjahr (Basis: Angaben sind erfolgt)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2EF25103-BB60-BFA5-B88F-8F1725047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649308"/>
              </p:ext>
            </p:extLst>
          </p:nvPr>
        </p:nvGraphicFramePr>
        <p:xfrm>
          <a:off x="965194" y="2209800"/>
          <a:ext cx="7213612" cy="243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3087">
                  <a:extLst>
                    <a:ext uri="{9D8B030D-6E8A-4147-A177-3AD203B41FA5}">
                      <a16:colId xmlns:a16="http://schemas.microsoft.com/office/drawing/2014/main" val="3842769078"/>
                    </a:ext>
                  </a:extLst>
                </a:gridCol>
                <a:gridCol w="750201">
                  <a:extLst>
                    <a:ext uri="{9D8B030D-6E8A-4147-A177-3AD203B41FA5}">
                      <a16:colId xmlns:a16="http://schemas.microsoft.com/office/drawing/2014/main" val="1565990333"/>
                    </a:ext>
                  </a:extLst>
                </a:gridCol>
                <a:gridCol w="750201">
                  <a:extLst>
                    <a:ext uri="{9D8B030D-6E8A-4147-A177-3AD203B41FA5}">
                      <a16:colId xmlns:a16="http://schemas.microsoft.com/office/drawing/2014/main" val="972658728"/>
                    </a:ext>
                  </a:extLst>
                </a:gridCol>
                <a:gridCol w="630851">
                  <a:extLst>
                    <a:ext uri="{9D8B030D-6E8A-4147-A177-3AD203B41FA5}">
                      <a16:colId xmlns:a16="http://schemas.microsoft.com/office/drawing/2014/main" val="1526106787"/>
                    </a:ext>
                  </a:extLst>
                </a:gridCol>
                <a:gridCol w="682001">
                  <a:extLst>
                    <a:ext uri="{9D8B030D-6E8A-4147-A177-3AD203B41FA5}">
                      <a16:colId xmlns:a16="http://schemas.microsoft.com/office/drawing/2014/main" val="2600722839"/>
                    </a:ext>
                  </a:extLst>
                </a:gridCol>
                <a:gridCol w="682001">
                  <a:extLst>
                    <a:ext uri="{9D8B030D-6E8A-4147-A177-3AD203B41FA5}">
                      <a16:colId xmlns:a16="http://schemas.microsoft.com/office/drawing/2014/main" val="3244031694"/>
                    </a:ext>
                  </a:extLst>
                </a:gridCol>
                <a:gridCol w="626284">
                  <a:extLst>
                    <a:ext uri="{9D8B030D-6E8A-4147-A177-3AD203B41FA5}">
                      <a16:colId xmlns:a16="http://schemas.microsoft.com/office/drawing/2014/main" val="932556591"/>
                    </a:ext>
                  </a:extLst>
                </a:gridCol>
                <a:gridCol w="180750">
                  <a:extLst>
                    <a:ext uri="{9D8B030D-6E8A-4147-A177-3AD203B41FA5}">
                      <a16:colId xmlns:a16="http://schemas.microsoft.com/office/drawing/2014/main" val="3062503847"/>
                    </a:ext>
                  </a:extLst>
                </a:gridCol>
                <a:gridCol w="683346">
                  <a:extLst>
                    <a:ext uri="{9D8B030D-6E8A-4147-A177-3AD203B41FA5}">
                      <a16:colId xmlns:a16="http://schemas.microsoft.com/office/drawing/2014/main" val="1335416404"/>
                    </a:ext>
                  </a:extLst>
                </a:gridCol>
                <a:gridCol w="532889">
                  <a:extLst>
                    <a:ext uri="{9D8B030D-6E8A-4147-A177-3AD203B41FA5}">
                      <a16:colId xmlns:a16="http://schemas.microsoft.com/office/drawing/2014/main" val="2805483098"/>
                    </a:ext>
                  </a:extLst>
                </a:gridCol>
                <a:gridCol w="682001">
                  <a:extLst>
                    <a:ext uri="{9D8B030D-6E8A-4147-A177-3AD203B41FA5}">
                      <a16:colId xmlns:a16="http://schemas.microsoft.com/office/drawing/2014/main" val="1536975275"/>
                    </a:ext>
                  </a:extLst>
                </a:gridCol>
              </a:tblGrid>
              <a:tr h="190500">
                <a:tc rowSpan="3">
                  <a:txBody>
                    <a:bodyPr/>
                    <a:lstStyle/>
                    <a:p>
                      <a:pPr algn="l" fontAlgn="b"/>
                      <a:r>
                        <a:rPr lang="de-AT" sz="1000" u="none" strike="noStrike">
                          <a:effectLst/>
                        </a:rPr>
                        <a:t> 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10">
                  <a:txBody>
                    <a:bodyPr/>
                    <a:lstStyle/>
                    <a:p>
                      <a:pPr algn="ctr" fontAlgn="b"/>
                      <a:endParaRPr lang="de-A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828725"/>
                  </a:ext>
                </a:extLst>
              </a:tr>
              <a:tr h="7239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Ich habe ein Übergabeprotokoll bekommen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Ich habe ein Info-Blatt mit allen wichtigen Informationen bekommen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Mir wurde eine Mappe mit Telefonnummern aller Ansprechpartnern überreicht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sonstige Anmerkung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Gesamtsumme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98089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92427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Gesamtsumme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201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56,0%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30,4%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9,5%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23,1%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359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430283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2020 und später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79,7%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47,5%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11,9%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7151803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2015 bis 2019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83,6%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23,9%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10,4%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8340876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2010 bis 2014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55,1%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36,7%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14,3%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16,3%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6700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2000 bis 2009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50,9%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34,0%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12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22,6%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263845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1999 und früher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34,5%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20,4%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44,2%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113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231136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keine Angabe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27,8%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33,3%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11,1%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27,8%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 dirty="0">
                          <a:effectLst/>
                        </a:rPr>
                        <a:t>100,0%</a:t>
                      </a:r>
                      <a:endParaRPr lang="de-A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56729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2773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14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Aktuelle Wohnsituation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„Denken Sie nun an Ihre aktuelle Situation in Ihrer Wohnung: Wie zufrieden sind Sie da mit den folgenden Punkten?“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862581" y="6354703"/>
            <a:ext cx="7665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%), 5-stufige Bewertungsskala, Rest auf 100% = keine Angabe, Begründungen für „teils/teils/geringe Zufriedenheit“ </a:t>
            </a:r>
          </a:p>
          <a:p>
            <a:r>
              <a:rPr lang="de-AT" sz="1000" dirty="0"/>
              <a:t>im Tabellenband (offene Frage, ohne Vorgaben)</a:t>
            </a:r>
          </a:p>
        </p:txBody>
      </p:sp>
      <p:graphicFrame>
        <p:nvGraphicFramePr>
          <p:cNvPr id="5" name="Object 68">
            <a:extLst>
              <a:ext uri="{FF2B5EF4-FFF2-40B4-BE49-F238E27FC236}">
                <a16:creationId xmlns:a16="http://schemas.microsoft.com/office/drawing/2014/main" id="{3FF5C0B0-B924-7C2B-7799-295C2308A1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378077"/>
              </p:ext>
            </p:extLst>
          </p:nvPr>
        </p:nvGraphicFramePr>
        <p:xfrm>
          <a:off x="755576" y="1916832"/>
          <a:ext cx="6763581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9897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15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Bewertung der Wohnanlage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„Was läuft in Ihrer Wohnanlage gut, was läuft nicht so gut?“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862581" y="6354703"/>
            <a:ext cx="57983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%), 5-stufige Bewertungsskala, Rest auf 100% = keine Angabe, Ranking „Top-Box“</a:t>
            </a:r>
          </a:p>
        </p:txBody>
      </p:sp>
      <p:graphicFrame>
        <p:nvGraphicFramePr>
          <p:cNvPr id="5" name="Object 68">
            <a:extLst>
              <a:ext uri="{FF2B5EF4-FFF2-40B4-BE49-F238E27FC236}">
                <a16:creationId xmlns:a16="http://schemas.microsoft.com/office/drawing/2014/main" id="{3FF5C0B0-B924-7C2B-7799-295C2308A1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939614"/>
              </p:ext>
            </p:extLst>
          </p:nvPr>
        </p:nvGraphicFramePr>
        <p:xfrm>
          <a:off x="971600" y="1880828"/>
          <a:ext cx="6763581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6291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16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Ausstattung im Außenbereich der Wohnanlage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„Bitte bewerten Sie den Zustand des Außenbereichs…“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862581" y="6354703"/>
            <a:ext cx="58336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%), 5-stufige Bewertungsskala, Rest auf 100% = keine Angabe, Ranking „Top-Box“</a:t>
            </a:r>
          </a:p>
        </p:txBody>
      </p:sp>
      <p:graphicFrame>
        <p:nvGraphicFramePr>
          <p:cNvPr id="5" name="Object 68">
            <a:extLst>
              <a:ext uri="{FF2B5EF4-FFF2-40B4-BE49-F238E27FC236}">
                <a16:creationId xmlns:a16="http://schemas.microsoft.com/office/drawing/2014/main" id="{3FF5C0B0-B924-7C2B-7799-295C2308A1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049602"/>
              </p:ext>
            </p:extLst>
          </p:nvPr>
        </p:nvGraphicFramePr>
        <p:xfrm>
          <a:off x="971600" y="1880828"/>
          <a:ext cx="6763581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7088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17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Nutzung der Ausstattung im Außenbereich der Wohnanlage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„Wie häufig nutzen Sie folgende Ausstattung des Außenbereiches?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862581" y="6354703"/>
            <a:ext cx="42691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%), Rest auf 100% = keine Angabe, Ranking „Top-Box“</a:t>
            </a:r>
          </a:p>
        </p:txBody>
      </p:sp>
      <p:graphicFrame>
        <p:nvGraphicFramePr>
          <p:cNvPr id="5" name="Object 68">
            <a:extLst>
              <a:ext uri="{FF2B5EF4-FFF2-40B4-BE49-F238E27FC236}">
                <a16:creationId xmlns:a16="http://schemas.microsoft.com/office/drawing/2014/main" id="{3FF5C0B0-B924-7C2B-7799-295C2308A1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496047"/>
              </p:ext>
            </p:extLst>
          </p:nvPr>
        </p:nvGraphicFramePr>
        <p:xfrm>
          <a:off x="683568" y="1808820"/>
          <a:ext cx="748883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5065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18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Postkästen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„Sind die Postkästen in einem guten Zustand?“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55338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– Begründungen für „nein“ im Tabellenband (offene Frage, ohne Vorgaben)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1974549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ED1500F7-48DC-377D-A805-D599F645EA22}"/>
              </a:ext>
            </a:extLst>
          </p:cNvPr>
          <p:cNvSpPr txBox="1"/>
          <p:nvPr/>
        </p:nvSpPr>
        <p:spPr>
          <a:xfrm>
            <a:off x="1854749" y="5241885"/>
            <a:ext cx="54345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Postkästen sind: kaputt, Schlösser fehlen, Schlösser defekt, beschmiert, uralt, beschädigt….</a:t>
            </a:r>
          </a:p>
        </p:txBody>
      </p:sp>
    </p:spTree>
    <p:extLst>
      <p:ext uri="{BB962C8B-B14F-4D97-AF65-F5344CB8AC3E}">
        <p14:creationId xmlns:p14="http://schemas.microsoft.com/office/powerpoint/2010/main" val="2946086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19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Klingelschild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„Ist Ihr Name am Klingelschild angebracht?“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55338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– Begründungen für „nein“ im Tabellenband (offene Frage, ohne Vorgaben)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641006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ED1500F7-48DC-377D-A805-D599F645EA22}"/>
              </a:ext>
            </a:extLst>
          </p:cNvPr>
          <p:cNvSpPr txBox="1"/>
          <p:nvPr/>
        </p:nvSpPr>
        <p:spPr>
          <a:xfrm>
            <a:off x="1943708" y="5242030"/>
            <a:ext cx="54248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Klingelschild ist: vergilbt, schlecht lesbar, musste es selber machen, bis jetzt nicht gemacht…</a:t>
            </a:r>
          </a:p>
        </p:txBody>
      </p:sp>
    </p:spTree>
    <p:extLst>
      <p:ext uri="{BB962C8B-B14F-4D97-AF65-F5344CB8AC3E}">
        <p14:creationId xmlns:p14="http://schemas.microsoft.com/office/powerpoint/2010/main" val="1156980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2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sz="2000" dirty="0">
                <a:latin typeface="Arial" panose="020B0604020202020204" pitchFamily="34" charset="0"/>
              </a:rPr>
              <a:t>Studiendesign/Auswertungsbasis</a:t>
            </a:r>
            <a:endParaRPr lang="de-AT" sz="2000" dirty="0"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13922" y="1736812"/>
            <a:ext cx="8316156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7188" indent="-3571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 2" panose="05020102010507070707" pitchFamily="18" charset="2"/>
              <a:buChar char=""/>
              <a:tabLst>
                <a:tab pos="792163" algn="l"/>
              </a:tabLst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809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AFAF"/>
              </a:buClr>
              <a:buSzPct val="80000"/>
              <a:buFont typeface="Wingdings 2" panose="05020102010507070707" pitchFamily="18" charset="2"/>
              <a:buChar char=""/>
              <a:tabLst>
                <a:tab pos="792163" algn="l"/>
              </a:tabLst>
              <a:defRPr sz="2600">
                <a:solidFill>
                  <a:schemeClr val="tx1"/>
                </a:solidFill>
                <a:latin typeface="+mn-lt"/>
              </a:defRPr>
            </a:lvl2pPr>
            <a:lvl3pPr marL="9445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792163" algn="l"/>
              </a:tabLst>
              <a:defRPr sz="2400">
                <a:solidFill>
                  <a:schemeClr val="tx1"/>
                </a:solidFill>
                <a:latin typeface="+mn-lt"/>
              </a:defRPr>
            </a:lvl3pPr>
            <a:lvl4pPr marL="1250950" indent="-242888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tabLst>
                <a:tab pos="792163" algn="l"/>
              </a:tabLst>
              <a:defRPr sz="2000">
                <a:solidFill>
                  <a:schemeClr val="tx1"/>
                </a:solidFill>
                <a:latin typeface="+mn-lt"/>
              </a:defRPr>
            </a:lvl4pPr>
            <a:lvl5pPr marL="1590675" indent="-180975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92163" algn="l"/>
              </a:tabLst>
              <a:defRPr sz="2000">
                <a:solidFill>
                  <a:schemeClr val="tx1"/>
                </a:solidFill>
                <a:latin typeface="+mn-lt"/>
              </a:defRPr>
            </a:lvl5pPr>
            <a:lvl6pPr marL="2047875" indent="-180975" algn="l" rtl="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92163" algn="l"/>
              </a:tabLst>
              <a:defRPr sz="2000">
                <a:solidFill>
                  <a:schemeClr val="tx1"/>
                </a:solidFill>
                <a:latin typeface="+mn-lt"/>
              </a:defRPr>
            </a:lvl6pPr>
            <a:lvl7pPr marL="2505075" indent="-180975" algn="l" rtl="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92163" algn="l"/>
              </a:tabLst>
              <a:defRPr sz="2000">
                <a:solidFill>
                  <a:schemeClr val="tx1"/>
                </a:solidFill>
                <a:latin typeface="+mn-lt"/>
              </a:defRPr>
            </a:lvl7pPr>
            <a:lvl8pPr marL="2962275" indent="-180975" algn="l" rtl="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92163" algn="l"/>
              </a:tabLst>
              <a:defRPr sz="2000">
                <a:solidFill>
                  <a:schemeClr val="tx1"/>
                </a:solidFill>
                <a:latin typeface="+mn-lt"/>
              </a:defRPr>
            </a:lvl8pPr>
            <a:lvl9pPr marL="3419475" indent="-180975" algn="l" rtl="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92163" algn="l"/>
              </a:tabLs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56870" indent="-356870" eaLnBrk="1" hangingPunct="1">
              <a:spcBef>
                <a:spcPct val="30000"/>
              </a:spcBef>
            </a:pPr>
            <a:r>
              <a:rPr lang="de-DE" altLang="de-DE" sz="1200" kern="0" dirty="0">
                <a:latin typeface="Arial"/>
                <a:cs typeface="Arial"/>
              </a:rPr>
              <a:t>Zielgruppe:</a:t>
            </a:r>
            <a:r>
              <a:rPr lang="de-DE" altLang="de-DE" sz="1200" b="0" kern="0" dirty="0">
                <a:latin typeface="Arial"/>
                <a:cs typeface="Arial"/>
              </a:rPr>
              <a:t> MieterInnen in den </a:t>
            </a:r>
            <a:r>
              <a:rPr lang="de-DE" altLang="de-DE" sz="1200" b="0" kern="0" dirty="0" err="1">
                <a:latin typeface="Arial"/>
                <a:cs typeface="Arial"/>
              </a:rPr>
              <a:t>KgL</a:t>
            </a:r>
            <a:r>
              <a:rPr lang="de-DE" altLang="de-DE" sz="1200" b="0" kern="0" dirty="0">
                <a:latin typeface="Arial"/>
                <a:cs typeface="Arial"/>
              </a:rPr>
              <a:t>-Stadtgemeinde Salzburg Wohneinheiten</a:t>
            </a:r>
            <a:endParaRPr lang="en-US" dirty="0">
              <a:latin typeface="Arial"/>
              <a:cs typeface="Arial"/>
            </a:endParaRPr>
          </a:p>
          <a:p>
            <a:pPr marL="356870" indent="-356870" eaLnBrk="1" hangingPunct="1">
              <a:spcBef>
                <a:spcPct val="30000"/>
              </a:spcBef>
            </a:pPr>
            <a:r>
              <a:rPr lang="de-DE" altLang="de-DE" sz="1200" kern="0" dirty="0">
                <a:latin typeface="Arial" panose="020B0604020202020204" pitchFamily="34" charset="0"/>
              </a:rPr>
              <a:t>Grundgesamtheit:</a:t>
            </a:r>
            <a:r>
              <a:rPr lang="de-DE" altLang="de-DE" sz="1200" b="0" kern="0" dirty="0">
                <a:latin typeface="Arial" panose="020B0604020202020204" pitchFamily="34" charset="0"/>
              </a:rPr>
              <a:t> Versand an 1.584 Haushalte</a:t>
            </a:r>
            <a:endParaRPr lang="de-DE" altLang="de-DE" sz="12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6870" indent="-356870" eaLnBrk="1" hangingPunct="1">
              <a:spcBef>
                <a:spcPct val="30000"/>
              </a:spcBef>
            </a:pPr>
            <a:r>
              <a:rPr lang="de-DE" altLang="de-DE" sz="1200" kern="0" dirty="0">
                <a:latin typeface="Arial" panose="020B0604020202020204" pitchFamily="34" charset="0"/>
              </a:rPr>
              <a:t>Erhebungsmethodik:</a:t>
            </a:r>
            <a:r>
              <a:rPr lang="de-DE" altLang="de-DE" sz="1200" b="0" kern="0" dirty="0">
                <a:latin typeface="Arial" panose="020B0604020202020204" pitchFamily="34" charset="0"/>
              </a:rPr>
              <a:t> </a:t>
            </a:r>
          </a:p>
          <a:p>
            <a:pPr marL="639445" lvl="1" indent="-356870" eaLnBrk="1" hangingPunct="1">
              <a:spcBef>
                <a:spcPct val="30000"/>
              </a:spcBef>
            </a:pPr>
            <a:r>
              <a:rPr lang="de-DE" altLang="de-DE" sz="1000" b="0" kern="0" dirty="0">
                <a:latin typeface="Arial" panose="020B0604020202020204" pitchFamily="34" charset="0"/>
              </a:rPr>
              <a:t>Mixed </a:t>
            </a:r>
            <a:r>
              <a:rPr lang="de-DE" altLang="de-DE" sz="1000" b="0" kern="0" dirty="0" err="1">
                <a:latin typeface="Arial" panose="020B0604020202020204" pitchFamily="34" charset="0"/>
              </a:rPr>
              <a:t>mode</a:t>
            </a:r>
            <a:r>
              <a:rPr lang="de-DE" altLang="de-DE" sz="1000" b="0" kern="0" dirty="0">
                <a:latin typeface="Arial" panose="020B0604020202020204" pitchFamily="34" charset="0"/>
              </a:rPr>
              <a:t> –Online-/Schriftliche Befragung</a:t>
            </a:r>
          </a:p>
          <a:p>
            <a:pPr marL="639445" lvl="1" indent="-356870" eaLnBrk="1" hangingPunct="1">
              <a:spcBef>
                <a:spcPct val="30000"/>
              </a:spcBef>
            </a:pPr>
            <a:r>
              <a:rPr lang="de-DE" altLang="de-DE" sz="1000" b="0" kern="0" dirty="0">
                <a:latin typeface="Arial" panose="020B0604020202020204" pitchFamily="34" charset="0"/>
              </a:rPr>
              <a:t>Versand der Fragebögen durch den Auftraggeber an alle Haushalte (somit eine „Vollerhebung“)</a:t>
            </a:r>
          </a:p>
          <a:p>
            <a:pPr marL="639445" lvl="1" indent="-356870" eaLnBrk="1" hangingPunct="1">
              <a:spcBef>
                <a:spcPct val="30000"/>
              </a:spcBef>
            </a:pPr>
            <a:r>
              <a:rPr lang="de-DE" altLang="de-DE" sz="1000" b="0" kern="0" dirty="0">
                <a:latin typeface="Arial" panose="020B0604020202020204" pitchFamily="34" charset="0"/>
              </a:rPr>
              <a:t>Einbettung von QR-Code sowie Link zum Online-Ausfüllen des Fragebogens in das Begleitschreiben</a:t>
            </a:r>
          </a:p>
          <a:p>
            <a:pPr marL="639445" lvl="1" indent="-356870" eaLnBrk="1" hangingPunct="1">
              <a:spcBef>
                <a:spcPct val="30000"/>
              </a:spcBef>
            </a:pPr>
            <a:r>
              <a:rPr lang="de-DE" altLang="de-DE" sz="1000" kern="0" dirty="0">
                <a:latin typeface="Arial" panose="020B0604020202020204" pitchFamily="34" charset="0"/>
                <a:cs typeface="Arial" panose="020B0604020202020204" pitchFamily="34" charset="0"/>
              </a:rPr>
              <a:t>Rücksendung der Fragebögen erfolgte im beiliegenden Rückantwortkuvert direkt an das IGF</a:t>
            </a:r>
            <a:endParaRPr lang="de-DE" altLang="de-DE" sz="10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6870" indent="-356870" eaLnBrk="1" hangingPunct="1">
              <a:spcBef>
                <a:spcPct val="30000"/>
              </a:spcBef>
            </a:pPr>
            <a:r>
              <a:rPr lang="de-DE" altLang="de-DE" sz="1200" kern="0" dirty="0">
                <a:latin typeface="Arial" panose="020B0604020202020204" pitchFamily="34" charset="0"/>
              </a:rPr>
              <a:t>Erhebungszeitraum:</a:t>
            </a:r>
            <a:r>
              <a:rPr lang="de-DE" altLang="de-DE" sz="1200" b="0" kern="0" dirty="0">
                <a:latin typeface="Arial" panose="020B0604020202020204" pitchFamily="34" charset="0"/>
              </a:rPr>
              <a:t> Oktober 2023 (Versand der Fragebögen am 27. September 2023)</a:t>
            </a:r>
          </a:p>
          <a:p>
            <a:pPr marL="0" indent="0" eaLnBrk="1" hangingPunct="1">
              <a:spcBef>
                <a:spcPct val="30000"/>
              </a:spcBef>
              <a:buNone/>
            </a:pPr>
            <a:endParaRPr lang="de-DE" altLang="de-DE" sz="12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6870" indent="-356870" eaLnBrk="1" hangingPunct="1">
              <a:spcBef>
                <a:spcPct val="30000"/>
              </a:spcBef>
            </a:pPr>
            <a:r>
              <a:rPr lang="de-DE" altLang="de-DE" sz="1200" kern="0" dirty="0">
                <a:latin typeface="Arial" panose="020B0604020202020204" pitchFamily="34" charset="0"/>
              </a:rPr>
              <a:t>Grundgesamtheit/Auswertungsbasis:</a:t>
            </a:r>
          </a:p>
          <a:p>
            <a:pPr marL="639445" lvl="1" indent="-356870" eaLnBrk="1" hangingPunct="1">
              <a:spcBef>
                <a:spcPct val="30000"/>
              </a:spcBef>
            </a:pPr>
            <a:r>
              <a:rPr lang="de-DE" altLang="de-DE" sz="1000" kern="0" dirty="0">
                <a:latin typeface="Arial" panose="020B0604020202020204" pitchFamily="34" charset="0"/>
                <a:cs typeface="Arial" panose="020B0604020202020204" pitchFamily="34" charset="0"/>
              </a:rPr>
              <a:t>Der Versand des Fragebogens erfolgte an 1.584 Haushalte</a:t>
            </a:r>
          </a:p>
          <a:p>
            <a:pPr marL="639445" lvl="1" indent="-356870" eaLnBrk="1" hangingPunct="1">
              <a:spcBef>
                <a:spcPct val="30000"/>
              </a:spcBef>
            </a:pPr>
            <a:r>
              <a:rPr lang="de-DE" altLang="de-DE" sz="1000" b="0" kern="0" dirty="0">
                <a:latin typeface="Arial" panose="020B0604020202020204" pitchFamily="34" charset="0"/>
                <a:cs typeface="Arial" panose="020B0604020202020204" pitchFamily="34" charset="0"/>
              </a:rPr>
              <a:t>Davon konnten gesamt 7 Haushalte nicht erreicht werden (Retouren an den Auftraggeber)</a:t>
            </a:r>
          </a:p>
          <a:p>
            <a:pPr marL="639445" lvl="1" indent="-356870" eaLnBrk="1" hangingPunct="1">
              <a:spcBef>
                <a:spcPct val="30000"/>
              </a:spcBef>
            </a:pPr>
            <a:endParaRPr lang="de-DE" altLang="de-DE" sz="10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6870" indent="-356870" eaLnBrk="1" hangingPunct="1">
              <a:spcBef>
                <a:spcPct val="30000"/>
              </a:spcBef>
            </a:pPr>
            <a:r>
              <a:rPr lang="de-DE" altLang="de-DE" sz="1200" kern="0" dirty="0">
                <a:latin typeface="Arial" panose="020B0604020202020204" pitchFamily="34" charset="0"/>
                <a:cs typeface="Arial" panose="020B0604020202020204" pitchFamily="34" charset="0"/>
              </a:rPr>
              <a:t>Rücklauf/verwertbare Fragebögen:</a:t>
            </a:r>
          </a:p>
          <a:p>
            <a:pPr marL="639445" lvl="1" indent="-356870" eaLnBrk="1" hangingPunct="1">
              <a:spcBef>
                <a:spcPct val="30000"/>
              </a:spcBef>
            </a:pPr>
            <a:r>
              <a:rPr lang="de-DE" altLang="de-DE" sz="1000" kern="0" dirty="0">
                <a:latin typeface="Arial" panose="020B0604020202020204" pitchFamily="34" charset="0"/>
                <a:cs typeface="Arial" panose="020B0604020202020204" pitchFamily="34" charset="0"/>
              </a:rPr>
              <a:t>Erreicht wurden 1.577 Haushalte</a:t>
            </a:r>
          </a:p>
          <a:p>
            <a:pPr marL="639445" lvl="1" indent="-356870" eaLnBrk="1" hangingPunct="1">
              <a:spcBef>
                <a:spcPct val="30000"/>
              </a:spcBef>
            </a:pPr>
            <a:r>
              <a:rPr lang="de-DE" altLang="de-DE" sz="1000" b="0" kern="0" dirty="0">
                <a:latin typeface="Arial" panose="020B0604020202020204" pitchFamily="34" charset="0"/>
                <a:cs typeface="Arial" panose="020B0604020202020204" pitchFamily="34" charset="0"/>
              </a:rPr>
              <a:t>458 verwertbare Fragebögen konnten erfasst werden ( davon 28% Online ausgefüllt sowie 72% schriftlich/per Post)</a:t>
            </a:r>
          </a:p>
          <a:p>
            <a:pPr marL="639445" lvl="1" indent="-356870" eaLnBrk="1" hangingPunct="1">
              <a:spcBef>
                <a:spcPct val="30000"/>
              </a:spcBef>
            </a:pPr>
            <a:r>
              <a:rPr lang="de-DE" altLang="de-DE" sz="1000" kern="0" dirty="0">
                <a:latin typeface="Arial" panose="020B0604020202020204" pitchFamily="34" charset="0"/>
                <a:cs typeface="Arial" panose="020B0604020202020204" pitchFamily="34" charset="0"/>
              </a:rPr>
              <a:t>Die Rücklaufquote/Antwortquote beträgt somit 29%</a:t>
            </a:r>
            <a:endParaRPr lang="de-DE" altLang="de-DE" sz="10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774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20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Fehlende Ausstattung im Außenbereich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„Welche allgemeine Ausstattung fehlt im Außenbereich der Wohnanlage?“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55338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– Begründungen für „nein“ im Tabellenband (offene Frage, ohne Vorgaben)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571464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ED1500F7-48DC-377D-A805-D599F645EA22}"/>
              </a:ext>
            </a:extLst>
          </p:cNvPr>
          <p:cNvSpPr txBox="1"/>
          <p:nvPr/>
        </p:nvSpPr>
        <p:spPr>
          <a:xfrm>
            <a:off x="2619382" y="5250576"/>
            <a:ext cx="39052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Sämtliche Notizen zu dieser Frage sind im Tabellenband enthalten</a:t>
            </a:r>
          </a:p>
        </p:txBody>
      </p:sp>
    </p:spTree>
    <p:extLst>
      <p:ext uri="{BB962C8B-B14F-4D97-AF65-F5344CB8AC3E}">
        <p14:creationId xmlns:p14="http://schemas.microsoft.com/office/powerpoint/2010/main" val="4390511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21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Ausstattung innerhalb der Wohnanlage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„Ist die Waschküche/der Trockenraum in einem guten Zustand?“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55338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– Begründungen für „nein“ im Tabellenband (offene Frage, ohne Vorgaben)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388229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44492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22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Ausstattung innerhalb der Wohnanlage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„Ist der Fahrradkeller in einem guten Zustand?“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55338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– Begründungen für „nein“ im Tabellenband (offene Frage, ohne Vorgaben)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1618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0258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23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Ausstattung innerhalb der Wohnanlage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„Ist die Gegensprechanlage zwischen Eingangstür und Ihrer Wohnung in einem guten Zustand?“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55338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– Begründungen für „nein“ im Tabellenband (offene Frage, ohne Vorgaben)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915556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59659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24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Ausstattung innerhalb der Wohnanlage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„Ist der Lift in einem guten Zustand?“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55338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– Begründungen für „nein“ im Tabellenband (offene Frage, ohne Vorgaben)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372867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13031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25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Fehlende Ausstattung im Außenbereich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„Welche allgemeine Ausstattung fehlt innerhalb der Wohnanlage/Wohnhaus?“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63995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– Angaben für „es fehlt etwas“ finden sich im Tabellenband (offene Frage, ohne Vorgaben)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55451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ED1500F7-48DC-377D-A805-D599F645EA22}"/>
              </a:ext>
            </a:extLst>
          </p:cNvPr>
          <p:cNvSpPr txBox="1"/>
          <p:nvPr/>
        </p:nvSpPr>
        <p:spPr>
          <a:xfrm>
            <a:off x="2619382" y="5250576"/>
            <a:ext cx="39052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Sämtliche Notizen zu dieser Frage sind im Tabellenband enthalten</a:t>
            </a:r>
          </a:p>
        </p:txBody>
      </p:sp>
    </p:spTree>
    <p:extLst>
      <p:ext uri="{BB962C8B-B14F-4D97-AF65-F5344CB8AC3E}">
        <p14:creationId xmlns:p14="http://schemas.microsoft.com/office/powerpoint/2010/main" val="4825085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26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Hausordnung/Reinigung/Hausbetreuung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„Ist die Hausordnung beim Haus-Eingang angebracht (diese sollte im Eingangsbereich hängen)?“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800781"/>
              </p:ext>
            </p:extLst>
          </p:nvPr>
        </p:nvGraphicFramePr>
        <p:xfrm>
          <a:off x="1543468" y="1664804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6042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27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Hausordnung/Reinigung/Hausbetreuung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„Ist die Hausordnung verständlich und klar formuliert?“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3" name="Object 117">
            <a:extLst>
              <a:ext uri="{FF2B5EF4-FFF2-40B4-BE49-F238E27FC236}">
                <a16:creationId xmlns:a16="http://schemas.microsoft.com/office/drawing/2014/main" id="{21FA83F9-C049-3868-6380-485FAACF5F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054586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05381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28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Hausordnung/Reinigung/Hausbetreuung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„Wie erfolgt die Betreuung Ihrer Wohnanlage?“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379390"/>
              </p:ext>
            </p:extLst>
          </p:nvPr>
        </p:nvGraphicFramePr>
        <p:xfrm>
          <a:off x="1543468" y="1664804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22837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29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Hausordnung/Reinigung/Hausbetreuung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„Wenn es keinen Hausmeister gibt: Hätten Sie gerne einen Hausmeister in Ihrer Wohnanlage?“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30428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n=290 „kein Hausmeister vorhanden“ (in %)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759951"/>
              </p:ext>
            </p:extLst>
          </p:nvPr>
        </p:nvGraphicFramePr>
        <p:xfrm>
          <a:off x="1421489" y="1664804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7861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3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sz="2000" dirty="0">
                <a:latin typeface="Arial" panose="020B0604020202020204" pitchFamily="34" charset="0"/>
              </a:rPr>
              <a:t>Demografische Merkmale der Stichprobe</a:t>
            </a:r>
            <a:endParaRPr lang="de-AT" sz="2000" dirty="0">
              <a:latin typeface="Arial" panose="020B06040202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803D498-6B86-417B-B307-DB26E5F59747}"/>
              </a:ext>
            </a:extLst>
          </p:cNvPr>
          <p:cNvSpPr txBox="1"/>
          <p:nvPr/>
        </p:nvSpPr>
        <p:spPr>
          <a:xfrm>
            <a:off x="899592" y="6393577"/>
            <a:ext cx="34307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Geschlecht, Altersstruktur, Haushaltsgröße und Stadtteile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8FD0B52E-1DC7-DE12-FD43-B3F4752B5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793928"/>
              </p:ext>
            </p:extLst>
          </p:nvPr>
        </p:nvGraphicFramePr>
        <p:xfrm>
          <a:off x="596900" y="1844824"/>
          <a:ext cx="3975100" cy="3933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5100">
                  <a:extLst>
                    <a:ext uri="{9D8B030D-6E8A-4147-A177-3AD203B41FA5}">
                      <a16:colId xmlns:a16="http://schemas.microsoft.com/office/drawing/2014/main" val="222959729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10992855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257332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246060805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AT" sz="1000" u="none" strike="noStrike">
                          <a:effectLst/>
                        </a:rPr>
                        <a:t> 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0431206"/>
                  </a:ext>
                </a:extLst>
              </a:tr>
              <a:tr h="190500">
                <a:tc rowSpan="5"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Geschlecht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Gesamtsumme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458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71756309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weiblich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248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54,1%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70254604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männlich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182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39,7%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3705355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divers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4123614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keine Angabe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04388455"/>
                  </a:ext>
                </a:extLst>
              </a:tr>
              <a:tr h="190500">
                <a:tc rowSpan="6"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Alter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Bis 29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3115083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30-39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2444266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40-49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74269458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50-59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16,2%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97597345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60 und älter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263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57,4%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87188935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keine Angabe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454173"/>
                  </a:ext>
                </a:extLst>
              </a:tr>
              <a:tr h="190500">
                <a:tc rowSpan="8"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Haushaltsgröße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1 Person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227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49,6%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0328779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 Personen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133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29,0%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5440458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3 Personen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9,0%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4763362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4 Personen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5,5%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223299914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5 Personen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1516170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6 Personen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,2%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2907473"/>
                  </a:ext>
                </a:extLst>
              </a:tr>
              <a:tr h="28575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7 Personen und mehr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,4%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822083138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keine Angabe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 dirty="0">
                          <a:effectLst/>
                        </a:rPr>
                        <a:t>3,5%</a:t>
                      </a:r>
                      <a:endParaRPr lang="de-A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38023509"/>
                  </a:ext>
                </a:extLst>
              </a:tr>
            </a:tbl>
          </a:graphicData>
        </a:graphic>
      </p:graphicFrame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2942BB11-1419-86D1-EA26-ECAE2984BA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214651"/>
              </p:ext>
            </p:extLst>
          </p:nvPr>
        </p:nvGraphicFramePr>
        <p:xfrm>
          <a:off x="5148064" y="2478236"/>
          <a:ext cx="2755900" cy="2667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826">
                  <a:extLst>
                    <a:ext uri="{9D8B030D-6E8A-4147-A177-3AD203B41FA5}">
                      <a16:colId xmlns:a16="http://schemas.microsoft.com/office/drawing/2014/main" val="373276240"/>
                    </a:ext>
                  </a:extLst>
                </a:gridCol>
                <a:gridCol w="1312974">
                  <a:extLst>
                    <a:ext uri="{9D8B030D-6E8A-4147-A177-3AD203B41FA5}">
                      <a16:colId xmlns:a16="http://schemas.microsoft.com/office/drawing/2014/main" val="2131467322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245176861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3359125649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AT" sz="1000" u="none" strike="noStrike">
                          <a:effectLst/>
                        </a:rPr>
                        <a:t> 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75121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 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Gesamtsumme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458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21838695"/>
                  </a:ext>
                </a:extLst>
              </a:tr>
              <a:tr h="190500">
                <a:tc rowSpan="12"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 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Elisabeth-Vorstadt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44740320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Gnigl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2,4%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66583453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Itzling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33482577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Lehen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116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25,3%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2133545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Liefering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17,0%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89413147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Maxglan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347004534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Salzburg Süd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33386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Taxham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0583226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Mülln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77662537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Altstadt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33008905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andere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11965975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keine Angabe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130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 dirty="0">
                          <a:effectLst/>
                        </a:rPr>
                        <a:t>28,4%</a:t>
                      </a:r>
                      <a:endParaRPr lang="de-A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919128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0152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30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Hausordnung/Reinigung/Hausbetreuung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„Wie erfolgt die Reinigung Ihrer Wohnanlage? (Stiegenhaus, Bürgersteig usw.)“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3" name="Object 117">
            <a:extLst>
              <a:ext uri="{FF2B5EF4-FFF2-40B4-BE49-F238E27FC236}">
                <a16:creationId xmlns:a16="http://schemas.microsoft.com/office/drawing/2014/main" id="{21FA83F9-C049-3868-6380-485FAACF5F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684912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00130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31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Hausordnung/Reinigung/Hausbetreuung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„Wie beurteilen Sie die Qualität der Reinigung?“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41E5032C-265A-156E-A115-25A3300905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979351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F21EC3FE-743A-C71D-5D11-04C914B35281}"/>
              </a:ext>
            </a:extLst>
          </p:cNvPr>
          <p:cNvSpPr txBox="1"/>
          <p:nvPr/>
        </p:nvSpPr>
        <p:spPr>
          <a:xfrm>
            <a:off x="2447764" y="5373687"/>
            <a:ext cx="4373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„Sehr gut/gut“ gesamt:</a:t>
            </a:r>
          </a:p>
          <a:p>
            <a:r>
              <a:rPr lang="de-AT" sz="1000" dirty="0"/>
              <a:t>Betreuung durch Hausmeister 60% - Betreuung durch externe Firma 51% </a:t>
            </a:r>
          </a:p>
        </p:txBody>
      </p:sp>
    </p:spTree>
    <p:extLst>
      <p:ext uri="{BB962C8B-B14F-4D97-AF65-F5344CB8AC3E}">
        <p14:creationId xmlns:p14="http://schemas.microsoft.com/office/powerpoint/2010/main" val="28655474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32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Hausordnung/Reinigung/Hausbetreuung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„Ganz allgemein: Wie zufrieden sind Sie mit Arbeiten des Hausmeisters bzw. Betreuungsfirma/Reinigungsfirma?“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41E5032C-265A-156E-A115-25A3300905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360581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B5D887C5-C619-C278-4BE8-BE66DE4E560D}"/>
              </a:ext>
            </a:extLst>
          </p:cNvPr>
          <p:cNvSpPr txBox="1"/>
          <p:nvPr/>
        </p:nvSpPr>
        <p:spPr>
          <a:xfrm>
            <a:off x="2202094" y="5247202"/>
            <a:ext cx="43380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„Voll und ganz/eher zufrieden“ gesamt“:</a:t>
            </a:r>
          </a:p>
          <a:p>
            <a:r>
              <a:rPr lang="de-AT" sz="1000" dirty="0"/>
              <a:t>Betreuung durch Hausmeister 58% - Betreuung durch externe Firma 44%</a:t>
            </a:r>
          </a:p>
          <a:p>
            <a:r>
              <a:rPr lang="de-AT" sz="1000" dirty="0"/>
              <a:t>Reinigung durch Hausmeister 58% - Reinigung durch externe Firma 46% </a:t>
            </a:r>
          </a:p>
        </p:txBody>
      </p:sp>
    </p:spTree>
    <p:extLst>
      <p:ext uri="{BB962C8B-B14F-4D97-AF65-F5344CB8AC3E}">
        <p14:creationId xmlns:p14="http://schemas.microsoft.com/office/powerpoint/2010/main" val="13544034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33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Hausverwaltung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„Wenn Sie bisher ein Anliegen an die Hausverwaltung hatten, wie haben Sie die Auskunft erhalten?“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75328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%), Mehrfachangaben möglich – Begründung für „keine Auskunft“ im Tabellenband (offene Frage, ohne Vorgaben)</a:t>
            </a:r>
          </a:p>
        </p:txBody>
      </p:sp>
      <p:graphicFrame>
        <p:nvGraphicFramePr>
          <p:cNvPr id="5" name="Object 68">
            <a:extLst>
              <a:ext uri="{FF2B5EF4-FFF2-40B4-BE49-F238E27FC236}">
                <a16:creationId xmlns:a16="http://schemas.microsoft.com/office/drawing/2014/main" id="{3C77B6DB-70F8-362F-78E1-7A2B92DB8A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178666"/>
              </p:ext>
            </p:extLst>
          </p:nvPr>
        </p:nvGraphicFramePr>
        <p:xfrm>
          <a:off x="924041" y="1772816"/>
          <a:ext cx="6480720" cy="3764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16912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34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Hausverwaltung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„Wenn Sie den Kontakt mit den </a:t>
            </a:r>
            <a:r>
              <a:rPr lang="de-DE" altLang="de-DE" sz="1200" b="0" dirty="0" err="1">
                <a:solidFill>
                  <a:srgbClr val="000000"/>
                </a:solidFill>
                <a:latin typeface="Arial" panose="020B0604020202020204" pitchFamily="34" charset="0"/>
              </a:rPr>
              <a:t>Mitarbeiter:innen</a:t>
            </a: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 der </a:t>
            </a:r>
            <a:r>
              <a:rPr lang="de-DE" altLang="de-DE" sz="1200" b="0" dirty="0" err="1">
                <a:solidFill>
                  <a:srgbClr val="000000"/>
                </a:solidFill>
                <a:latin typeface="Arial" panose="020B0604020202020204" pitchFamily="34" charset="0"/>
              </a:rPr>
              <a:t>KgL</a:t>
            </a: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/</a:t>
            </a:r>
            <a:r>
              <a:rPr lang="de-DE" altLang="de-DE" sz="1200" b="0" dirty="0" err="1">
                <a:solidFill>
                  <a:srgbClr val="000000"/>
                </a:solidFill>
                <a:latin typeface="Arial" panose="020B0604020202020204" pitchFamily="34" charset="0"/>
              </a:rPr>
              <a:t>gswb</a:t>
            </a: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 Hausverwaltung bewerten, was trifft da zu?“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31245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%), Rest auf 100% = keine Angabe</a:t>
            </a:r>
          </a:p>
        </p:txBody>
      </p:sp>
      <p:graphicFrame>
        <p:nvGraphicFramePr>
          <p:cNvPr id="3" name="Object 68">
            <a:extLst>
              <a:ext uri="{FF2B5EF4-FFF2-40B4-BE49-F238E27FC236}">
                <a16:creationId xmlns:a16="http://schemas.microsoft.com/office/drawing/2014/main" id="{90EF4F8A-DCC8-107A-D14D-45C56660C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125737"/>
              </p:ext>
            </p:extLst>
          </p:nvPr>
        </p:nvGraphicFramePr>
        <p:xfrm>
          <a:off x="647564" y="1772816"/>
          <a:ext cx="7159625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35035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35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Hausverwaltung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„Wie beurteilen Sie die Erreichbarkeit der Hausverwaltung (</a:t>
            </a:r>
            <a:r>
              <a:rPr lang="de-DE" altLang="de-DE" sz="1200" b="0" dirty="0" err="1">
                <a:solidFill>
                  <a:srgbClr val="000000"/>
                </a:solidFill>
                <a:latin typeface="Arial" panose="020B0604020202020204" pitchFamily="34" charset="0"/>
              </a:rPr>
              <a:t>KgL</a:t>
            </a: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/</a:t>
            </a:r>
            <a:r>
              <a:rPr lang="de-DE" altLang="de-DE" sz="1200" b="0" dirty="0" err="1">
                <a:solidFill>
                  <a:srgbClr val="000000"/>
                </a:solidFill>
                <a:latin typeface="Arial" panose="020B0604020202020204" pitchFamily="34" charset="0"/>
              </a:rPr>
              <a:t>gswb</a:t>
            </a: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)?“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40655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%), Rest auf 100% = keine Angabe/nicht vorhanden</a:t>
            </a:r>
          </a:p>
        </p:txBody>
      </p:sp>
      <p:graphicFrame>
        <p:nvGraphicFramePr>
          <p:cNvPr id="3" name="Object 68">
            <a:extLst>
              <a:ext uri="{FF2B5EF4-FFF2-40B4-BE49-F238E27FC236}">
                <a16:creationId xmlns:a16="http://schemas.microsoft.com/office/drawing/2014/main" id="{90EF4F8A-DCC8-107A-D14D-45C56660C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868987"/>
              </p:ext>
            </p:extLst>
          </p:nvPr>
        </p:nvGraphicFramePr>
        <p:xfrm>
          <a:off x="647564" y="1772816"/>
          <a:ext cx="7159625" cy="3564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4007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36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Vertrauensnachbar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„Gibt es einen „Vertrauensnachbar“ in der Wohnanlage?“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345F946A-B99A-FD0F-5D52-9F789C1EB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878868"/>
              </p:ext>
            </p:extLst>
          </p:nvPr>
        </p:nvGraphicFramePr>
        <p:xfrm>
          <a:off x="1543468" y="1664804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41475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37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Mieterversammlung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„Gab es in den letzten 5 Jahren eine Mieterversammlung?“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3" name="Object 117">
            <a:extLst>
              <a:ext uri="{FF2B5EF4-FFF2-40B4-BE49-F238E27FC236}">
                <a16:creationId xmlns:a16="http://schemas.microsoft.com/office/drawing/2014/main" id="{21FA83F9-C049-3868-6380-485FAACF5F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516769"/>
              </p:ext>
            </p:extLst>
          </p:nvPr>
        </p:nvGraphicFramePr>
        <p:xfrm>
          <a:off x="1653165" y="170080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33087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38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Zukünftige Teilnahme an Mieterversammlung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„Wenn es in nächster Zeit eine Mieterversammlung gibt, werden Sie oder ein Mitglied Ihres Haushaltes daran teilnehmen?“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3" name="Object 117">
            <a:extLst>
              <a:ext uri="{FF2B5EF4-FFF2-40B4-BE49-F238E27FC236}">
                <a16:creationId xmlns:a16="http://schemas.microsoft.com/office/drawing/2014/main" id="{21FA83F9-C049-3868-6380-485FAACF5F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893552"/>
              </p:ext>
            </p:extLst>
          </p:nvPr>
        </p:nvGraphicFramePr>
        <p:xfrm>
          <a:off x="1653165" y="170080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04861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39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Betriebskostenabrechnung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„Wie verständlich ist für Sie die jährliche Betriebskostenabrechnung?“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3" name="Object 117">
            <a:extLst>
              <a:ext uri="{FF2B5EF4-FFF2-40B4-BE49-F238E27FC236}">
                <a16:creationId xmlns:a16="http://schemas.microsoft.com/office/drawing/2014/main" id="{21FA83F9-C049-3868-6380-485FAACF5F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93492"/>
              </p:ext>
            </p:extLst>
          </p:nvPr>
        </p:nvGraphicFramePr>
        <p:xfrm>
          <a:off x="1653165" y="170080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9278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4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sz="2000" dirty="0">
                <a:latin typeface="Arial" panose="020B0604020202020204" pitchFamily="34" charset="0"/>
              </a:rPr>
              <a:t>Wohnungsgröße</a:t>
            </a:r>
            <a:br>
              <a:rPr lang="de-DE" sz="2000" dirty="0">
                <a:latin typeface="Arial" panose="020B0604020202020204" pitchFamily="34" charset="0"/>
              </a:rPr>
            </a:br>
            <a:r>
              <a:rPr lang="de-DE" sz="1200" b="0" dirty="0">
                <a:latin typeface="Arial" panose="020B0604020202020204" pitchFamily="34" charset="0"/>
              </a:rPr>
              <a:t>„Wie viele Zimmer hat Ihre jetzige Wohnung? (Hinweis: Badezimmer, Vorraum, WC, Kochnische, Keller- und Abstellräume sind keine Zimmer)“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E1AB5BE-26D8-4767-6470-AF15F4016303}"/>
              </a:ext>
            </a:extLst>
          </p:cNvPr>
          <p:cNvSpPr txBox="1"/>
          <p:nvPr/>
        </p:nvSpPr>
        <p:spPr>
          <a:xfrm>
            <a:off x="899592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2" name="Object 68">
            <a:extLst>
              <a:ext uri="{FF2B5EF4-FFF2-40B4-BE49-F238E27FC236}">
                <a16:creationId xmlns:a16="http://schemas.microsoft.com/office/drawing/2014/main" id="{83111F86-B1A1-DC46-3B93-4A8E0BE2FB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613994"/>
              </p:ext>
            </p:extLst>
          </p:nvPr>
        </p:nvGraphicFramePr>
        <p:xfrm>
          <a:off x="1099964" y="1808820"/>
          <a:ext cx="6480720" cy="3764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01838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40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Zufriedenheit mit der Wohnung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„Wie zufrieden sind Sie mit Ihrer derzeitigen Wohnung?“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5" name="Object 117">
            <a:extLst>
              <a:ext uri="{FF2B5EF4-FFF2-40B4-BE49-F238E27FC236}">
                <a16:creationId xmlns:a16="http://schemas.microsoft.com/office/drawing/2014/main" id="{9DBF5653-D396-7911-F0E1-FC2190042C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017436"/>
              </p:ext>
            </p:extLst>
          </p:nvPr>
        </p:nvGraphicFramePr>
        <p:xfrm>
          <a:off x="1568910" y="1496199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97715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41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Leistbare Miete?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„Ist für Sie die monatliche Miete (</a:t>
            </a:r>
            <a:r>
              <a:rPr lang="de-DE" altLang="de-DE" sz="1200" b="0" dirty="0" err="1">
                <a:solidFill>
                  <a:srgbClr val="000000"/>
                </a:solidFill>
                <a:latin typeface="Arial" panose="020B0604020202020204" pitchFamily="34" charset="0"/>
              </a:rPr>
              <a:t>Mietzins+Betriebskosten</a:t>
            </a: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) für Sie leistbar?“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5" name="Object 117">
            <a:extLst>
              <a:ext uri="{FF2B5EF4-FFF2-40B4-BE49-F238E27FC236}">
                <a16:creationId xmlns:a16="http://schemas.microsoft.com/office/drawing/2014/main" id="{9DBF5653-D396-7911-F0E1-FC2190042C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947977"/>
              </p:ext>
            </p:extLst>
          </p:nvPr>
        </p:nvGraphicFramePr>
        <p:xfrm>
          <a:off x="1653165" y="1484313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407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5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sz="2000" dirty="0">
                <a:latin typeface="Arial" panose="020B0604020202020204" pitchFamily="34" charset="0"/>
              </a:rPr>
              <a:t>Bezugsjahr</a:t>
            </a:r>
            <a:br>
              <a:rPr lang="de-DE" sz="2000" dirty="0">
                <a:latin typeface="Arial" panose="020B0604020202020204" pitchFamily="34" charset="0"/>
              </a:rPr>
            </a:br>
            <a:r>
              <a:rPr lang="de-DE" sz="1200" b="0" dirty="0">
                <a:latin typeface="Arial" panose="020B0604020202020204" pitchFamily="34" charset="0"/>
              </a:rPr>
              <a:t>„Wann sind Sie in die Wohnung in der Sie leben eingezogen?“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E1AB5BE-26D8-4767-6470-AF15F4016303}"/>
              </a:ext>
            </a:extLst>
          </p:cNvPr>
          <p:cNvSpPr txBox="1"/>
          <p:nvPr/>
        </p:nvSpPr>
        <p:spPr>
          <a:xfrm>
            <a:off x="899592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2" name="Object 68">
            <a:extLst>
              <a:ext uri="{FF2B5EF4-FFF2-40B4-BE49-F238E27FC236}">
                <a16:creationId xmlns:a16="http://schemas.microsoft.com/office/drawing/2014/main" id="{83111F86-B1A1-DC46-3B93-4A8E0BE2FB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722370"/>
              </p:ext>
            </p:extLst>
          </p:nvPr>
        </p:nvGraphicFramePr>
        <p:xfrm>
          <a:off x="1099964" y="1808820"/>
          <a:ext cx="6480720" cy="3764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1862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6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Zustand der Wohnung bei Einzug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„Wenn Sie sich an den Tag des Einzugs zurückerinnern: In welchem Zustand wurde die Wohnung an Sie übergeben?“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6928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– Begründungen für „Sanierungsfall“ (offene Frage, ohne Vorgaben) sind im Tabellenband enthalten</a:t>
            </a:r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553AC10C-F85A-B8F0-7B24-9323E40970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57284"/>
              </p:ext>
            </p:extLst>
          </p:nvPr>
        </p:nvGraphicFramePr>
        <p:xfrm>
          <a:off x="1214270" y="1556792"/>
          <a:ext cx="6252108" cy="4044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95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7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Zustand der Wohnung bei Einzug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„Wenn Sie sich an den Tag des Einzugs zurückerinnern: In welchem Zustand wurde die Wohnung an Sie übergeben?“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n=418 (in %)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606F154-A4AA-04D6-81AB-9807062CC234}"/>
              </a:ext>
            </a:extLst>
          </p:cNvPr>
          <p:cNvSpPr txBox="1"/>
          <p:nvPr/>
        </p:nvSpPr>
        <p:spPr>
          <a:xfrm>
            <a:off x="246258" y="1736812"/>
            <a:ext cx="19944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Korrelation mit dem Einzugsjahr</a:t>
            </a:r>
          </a:p>
          <a:p>
            <a:r>
              <a:rPr lang="de-AT" sz="1000" dirty="0"/>
              <a:t>Basis: Angaben sind erfolgt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6A480AF3-36D5-D0C3-17E3-FC6126BB71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905829"/>
              </p:ext>
            </p:extLst>
          </p:nvPr>
        </p:nvGraphicFramePr>
        <p:xfrm>
          <a:off x="839959" y="2546738"/>
          <a:ext cx="7251702" cy="2181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475">
                  <a:extLst>
                    <a:ext uri="{9D8B030D-6E8A-4147-A177-3AD203B41FA5}">
                      <a16:colId xmlns:a16="http://schemas.microsoft.com/office/drawing/2014/main" val="3822220048"/>
                    </a:ext>
                  </a:extLst>
                </a:gridCol>
                <a:gridCol w="1571451">
                  <a:extLst>
                    <a:ext uri="{9D8B030D-6E8A-4147-A177-3AD203B41FA5}">
                      <a16:colId xmlns:a16="http://schemas.microsoft.com/office/drawing/2014/main" val="3585134707"/>
                    </a:ext>
                  </a:extLst>
                </a:gridCol>
                <a:gridCol w="679847">
                  <a:extLst>
                    <a:ext uri="{9D8B030D-6E8A-4147-A177-3AD203B41FA5}">
                      <a16:colId xmlns:a16="http://schemas.microsoft.com/office/drawing/2014/main" val="3241647488"/>
                    </a:ext>
                  </a:extLst>
                </a:gridCol>
                <a:gridCol w="679847">
                  <a:extLst>
                    <a:ext uri="{9D8B030D-6E8A-4147-A177-3AD203B41FA5}">
                      <a16:colId xmlns:a16="http://schemas.microsoft.com/office/drawing/2014/main" val="591912830"/>
                    </a:ext>
                  </a:extLst>
                </a:gridCol>
                <a:gridCol w="679847">
                  <a:extLst>
                    <a:ext uri="{9D8B030D-6E8A-4147-A177-3AD203B41FA5}">
                      <a16:colId xmlns:a16="http://schemas.microsoft.com/office/drawing/2014/main" val="3003045448"/>
                    </a:ext>
                  </a:extLst>
                </a:gridCol>
                <a:gridCol w="679847">
                  <a:extLst>
                    <a:ext uri="{9D8B030D-6E8A-4147-A177-3AD203B41FA5}">
                      <a16:colId xmlns:a16="http://schemas.microsoft.com/office/drawing/2014/main" val="195769755"/>
                    </a:ext>
                  </a:extLst>
                </a:gridCol>
                <a:gridCol w="679847">
                  <a:extLst>
                    <a:ext uri="{9D8B030D-6E8A-4147-A177-3AD203B41FA5}">
                      <a16:colId xmlns:a16="http://schemas.microsoft.com/office/drawing/2014/main" val="744341328"/>
                    </a:ext>
                  </a:extLst>
                </a:gridCol>
                <a:gridCol w="679847">
                  <a:extLst>
                    <a:ext uri="{9D8B030D-6E8A-4147-A177-3AD203B41FA5}">
                      <a16:colId xmlns:a16="http://schemas.microsoft.com/office/drawing/2014/main" val="3952173255"/>
                    </a:ext>
                  </a:extLst>
                </a:gridCol>
                <a:gridCol w="679847">
                  <a:extLst>
                    <a:ext uri="{9D8B030D-6E8A-4147-A177-3AD203B41FA5}">
                      <a16:colId xmlns:a16="http://schemas.microsoft.com/office/drawing/2014/main" val="1779714080"/>
                    </a:ext>
                  </a:extLst>
                </a:gridCol>
                <a:gridCol w="679847">
                  <a:extLst>
                    <a:ext uri="{9D8B030D-6E8A-4147-A177-3AD203B41FA5}">
                      <a16:colId xmlns:a16="http://schemas.microsoft.com/office/drawing/2014/main" val="3873656424"/>
                    </a:ext>
                  </a:extLst>
                </a:gridCol>
              </a:tblGrid>
              <a:tr h="190500">
                <a:tc rowSpan="3" gridSpan="2">
                  <a:txBody>
                    <a:bodyPr/>
                    <a:lstStyle/>
                    <a:p>
                      <a:pPr algn="l" fontAlgn="b"/>
                      <a:r>
                        <a:rPr lang="de-AT" sz="1000" u="none" strike="noStrike">
                          <a:effectLst/>
                        </a:rPr>
                        <a:t> 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rowSpan="3"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Zustand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89730"/>
                  </a:ext>
                </a:extLst>
              </a:tr>
              <a:tr h="190500">
                <a:tc gridSpan="2"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die Wohnung war in Ordnung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kleinere Reparaturen oder Malerarbeiten waren noch zu machen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die Wohnung war ein Sanierungsfall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Gesamtsumme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130865"/>
                  </a:ext>
                </a:extLst>
              </a:tr>
              <a:tr h="190500">
                <a:tc gridSpan="2"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63814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 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Gesamtsumme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255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61,0%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24,9%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16,7%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418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766533041"/>
                  </a:ext>
                </a:extLst>
              </a:tr>
              <a:tr h="190500">
                <a:tc rowSpan="6"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 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2020 und später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76,3%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18,6%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8,5%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471537287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2015 bis 2019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64,8%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28,2%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9,9%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82443054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2010 bis 2014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62,0%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32,0%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89212445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2000 bis 2009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55,7%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31,1%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14,8%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501345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1999 und früher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55,1%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21,8%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25,6%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156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438900387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keine Angabe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61,9%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19,0%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19,0%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 dirty="0">
                          <a:effectLst/>
                        </a:rPr>
                        <a:t>100,0%</a:t>
                      </a:r>
                      <a:endParaRPr lang="de-A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209588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606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8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Wohnungsbezug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„Haben Sie vor dem Einzug in die Wohnung alle notwendigen Informationen vom Vermieter bekommen? (z.B. Informationsmaterial zur Wohnanlage und zur Wohnung?“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6516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 – Begründungen für fehlende Informationen im Tabellenband (offene Frage, ohne Vorgaben)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4AF76C3-0506-7793-15A3-5309B21BB18B}"/>
              </a:ext>
            </a:extLst>
          </p:cNvPr>
          <p:cNvSpPr txBox="1"/>
          <p:nvPr/>
        </p:nvSpPr>
        <p:spPr>
          <a:xfrm>
            <a:off x="4455350" y="4541796"/>
            <a:ext cx="2160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Basis: Angaben erfolgt</a:t>
            </a:r>
            <a:endParaRPr lang="de-AT" sz="1000" dirty="0"/>
          </a:p>
        </p:txBody>
      </p:sp>
      <p:graphicFrame>
        <p:nvGraphicFramePr>
          <p:cNvPr id="2" name="Object 117">
            <a:extLst>
              <a:ext uri="{FF2B5EF4-FFF2-40B4-BE49-F238E27FC236}">
                <a16:creationId xmlns:a16="http://schemas.microsoft.com/office/drawing/2014/main" id="{72BF59D3-7871-C8DF-FCA4-6BDE96D28B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369913"/>
              </p:ext>
            </p:extLst>
          </p:nvPr>
        </p:nvGraphicFramePr>
        <p:xfrm>
          <a:off x="0" y="2018217"/>
          <a:ext cx="4888656" cy="3045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1951A592-239F-5C9C-F74A-3B4D023B1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598036"/>
              </p:ext>
            </p:extLst>
          </p:nvPr>
        </p:nvGraphicFramePr>
        <p:xfrm>
          <a:off x="4481990" y="2476499"/>
          <a:ext cx="4267200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3623">
                  <a:extLst>
                    <a:ext uri="{9D8B030D-6E8A-4147-A177-3AD203B41FA5}">
                      <a16:colId xmlns:a16="http://schemas.microsoft.com/office/drawing/2014/main" val="3217604575"/>
                    </a:ext>
                  </a:extLst>
                </a:gridCol>
                <a:gridCol w="490235">
                  <a:extLst>
                    <a:ext uri="{9D8B030D-6E8A-4147-A177-3AD203B41FA5}">
                      <a16:colId xmlns:a16="http://schemas.microsoft.com/office/drawing/2014/main" val="2985543550"/>
                    </a:ext>
                  </a:extLst>
                </a:gridCol>
                <a:gridCol w="453236">
                  <a:extLst>
                    <a:ext uri="{9D8B030D-6E8A-4147-A177-3AD203B41FA5}">
                      <a16:colId xmlns:a16="http://schemas.microsoft.com/office/drawing/2014/main" val="739071364"/>
                    </a:ext>
                  </a:extLst>
                </a:gridCol>
                <a:gridCol w="456319">
                  <a:extLst>
                    <a:ext uri="{9D8B030D-6E8A-4147-A177-3AD203B41FA5}">
                      <a16:colId xmlns:a16="http://schemas.microsoft.com/office/drawing/2014/main" val="1754273244"/>
                    </a:ext>
                  </a:extLst>
                </a:gridCol>
                <a:gridCol w="468652">
                  <a:extLst>
                    <a:ext uri="{9D8B030D-6E8A-4147-A177-3AD203B41FA5}">
                      <a16:colId xmlns:a16="http://schemas.microsoft.com/office/drawing/2014/main" val="4104148671"/>
                    </a:ext>
                  </a:extLst>
                </a:gridCol>
                <a:gridCol w="505651">
                  <a:extLst>
                    <a:ext uri="{9D8B030D-6E8A-4147-A177-3AD203B41FA5}">
                      <a16:colId xmlns:a16="http://schemas.microsoft.com/office/drawing/2014/main" val="1220623098"/>
                    </a:ext>
                  </a:extLst>
                </a:gridCol>
                <a:gridCol w="499484">
                  <a:extLst>
                    <a:ext uri="{9D8B030D-6E8A-4147-A177-3AD203B41FA5}">
                      <a16:colId xmlns:a16="http://schemas.microsoft.com/office/drawing/2014/main" val="444989749"/>
                    </a:ext>
                  </a:extLst>
                </a:gridCol>
              </a:tblGrid>
              <a:tr h="190500">
                <a:tc rowSpan="3">
                  <a:txBody>
                    <a:bodyPr/>
                    <a:lstStyle/>
                    <a:p>
                      <a:pPr algn="l" fontAlgn="b"/>
                      <a:r>
                        <a:rPr lang="de-AT" sz="1000" u="none" strike="noStrike">
                          <a:effectLst/>
                        </a:rPr>
                        <a:t> 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Informationen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17850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ja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nein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Gesamtsumme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958768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N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000" u="none" strike="noStrike">
                          <a:effectLst/>
                        </a:rPr>
                        <a:t>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38411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Gesamtsumme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346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81,2%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18,8%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426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217849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2020 und später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83,3%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16,7%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3735611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2015 bis 2019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62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88,6%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11,4%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788471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2010 bis 2014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44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81,5%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18,5%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54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91290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2000 bis 2009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52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83,9%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16,1%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62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4304457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1999 und früher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120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75,5%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24,5%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159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100,0%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472592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de-AT" sz="1000" u="none" strike="noStrike">
                          <a:effectLst/>
                        </a:rPr>
                        <a:t>keine Angabe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18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85,7%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3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14,3%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>
                          <a:effectLst/>
                        </a:rPr>
                        <a:t>21</a:t>
                      </a:r>
                      <a:endParaRPr lang="de-A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AT" sz="1000" u="none" strike="noStrike" dirty="0">
                          <a:effectLst/>
                        </a:rPr>
                        <a:t>100,0%</a:t>
                      </a:r>
                      <a:endParaRPr lang="de-A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14159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7911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 txBox="1">
            <a:spLocks noGrp="1"/>
          </p:cNvSpPr>
          <p:nvPr/>
        </p:nvSpPr>
        <p:spPr bwMode="auto">
          <a:xfrm>
            <a:off x="7019925" y="6516688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sz="1200">
                <a:latin typeface="Abadi MT Condensed" pitchFamily="34" charset="0"/>
              </a:rPr>
              <a:t>-</a:t>
            </a:r>
            <a:fld id="{F7901D28-BD80-4955-B753-5A1408968FA1}" type="slidenum">
              <a:rPr lang="de-DE" sz="1200">
                <a:latin typeface="Abadi MT Condensed" pitchFamily="34" charset="0"/>
              </a:rPr>
              <a:pPr algn="r" eaLnBrk="1" hangingPunct="1"/>
              <a:t>9</a:t>
            </a:fld>
            <a:r>
              <a:rPr lang="de-DE" sz="1200">
                <a:latin typeface="Abadi MT Condensed" pitchFamily="34" charset="0"/>
              </a:rPr>
              <a:t>-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296863"/>
            <a:ext cx="8528248" cy="1187450"/>
          </a:xfrm>
        </p:spPr>
        <p:txBody>
          <a:bodyPr/>
          <a:lstStyle/>
          <a:p>
            <a:pPr eaLnBrk="1" hangingPunct="1"/>
            <a:r>
              <a:rPr lang="de-DE" altLang="de-DE" sz="2000" dirty="0">
                <a:solidFill>
                  <a:srgbClr val="000000"/>
                </a:solidFill>
                <a:latin typeface="Arial" panose="020B0604020202020204" pitchFamily="34" charset="0"/>
              </a:rPr>
              <a:t>Zufriedenheit mit Terminvereinbarung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„Wie zufrieden waren Sie mit der </a:t>
            </a:r>
            <a:r>
              <a:rPr lang="de-DE" altLang="de-DE" sz="1200" b="0" dirty="0" err="1">
                <a:solidFill>
                  <a:srgbClr val="000000"/>
                </a:solidFill>
                <a:latin typeface="Arial" panose="020B0604020202020204" pitchFamily="34" charset="0"/>
              </a:rPr>
              <a:t>KgL</a:t>
            </a: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/</a:t>
            </a:r>
            <a:r>
              <a:rPr lang="de-DE" altLang="de-DE" sz="1200" b="0" dirty="0" err="1">
                <a:solidFill>
                  <a:srgbClr val="000000"/>
                </a:solidFill>
                <a:latin typeface="Arial" panose="020B0604020202020204" pitchFamily="34" charset="0"/>
              </a:rPr>
              <a:t>gswb</a:t>
            </a:r>
            <a:r>
              <a:rPr lang="de-DE" altLang="de-DE" sz="1200" b="0" dirty="0">
                <a:solidFill>
                  <a:srgbClr val="000000"/>
                </a:solidFill>
                <a:latin typeface="Arial" panose="020B0604020202020204" pitchFamily="34" charset="0"/>
              </a:rPr>
              <a:t> bei der Terminvereinbarung zur Besichtigung?“</a:t>
            </a:r>
            <a:endParaRPr lang="de-AT" sz="1200" b="0" dirty="0">
              <a:latin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910866" y="6438026"/>
            <a:ext cx="12955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000" dirty="0"/>
              <a:t>Basis: n=458 (in %)</a:t>
            </a:r>
          </a:p>
        </p:txBody>
      </p:sp>
      <p:graphicFrame>
        <p:nvGraphicFramePr>
          <p:cNvPr id="5" name="Object 117">
            <a:extLst>
              <a:ext uri="{FF2B5EF4-FFF2-40B4-BE49-F238E27FC236}">
                <a16:creationId xmlns:a16="http://schemas.microsoft.com/office/drawing/2014/main" id="{9DBF5653-D396-7911-F0E1-FC2190042C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778923"/>
              </p:ext>
            </p:extLst>
          </p:nvPr>
        </p:nvGraphicFramePr>
        <p:xfrm>
          <a:off x="1421489" y="1610798"/>
          <a:ext cx="5837669" cy="363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0404972"/>
      </p:ext>
    </p:extLst>
  </p:cSld>
  <p:clrMapOvr>
    <a:masterClrMapping/>
  </p:clrMapOvr>
</p:sld>
</file>

<file path=ppt/theme/theme1.xml><?xml version="1.0" encoding="utf-8"?>
<a:theme xmlns:a="http://schemas.openxmlformats.org/drawingml/2006/main" name="IGF PowPoint Vorlage">
  <a:themeElements>
    <a:clrScheme name="IGF PowPoint Vorl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F PowPoint Vorlage">
      <a:majorFont>
        <a:latin typeface="Abadi MT Condensed"/>
        <a:ea typeface=""/>
        <a:cs typeface=""/>
      </a:majorFont>
      <a:minorFont>
        <a:latin typeface="Abadi MT Condensed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GF PowPoint Vorl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F PowPoint Vorl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F PowPoint Vorl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F PowPoint Vorl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F PowPoint Vorl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F PowPoint Vorl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F PowPoint Vorl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F PowPoint Vorl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F PowPoint Vorl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F PowPoint Vorl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F PowPoint Vorl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F PowPoint Vorl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c68419a-97a7-4f9f-a60d-b34388c695bd" xsi:nil="true"/>
    <lcf76f155ced4ddcb4097134ff3c332f xmlns="5bf29c0c-de66-4c3c-8092-88b6a5b5573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F5E4D2611493D478173AEC35D2E87A0" ma:contentTypeVersion="17" ma:contentTypeDescription="Ein neues Dokument erstellen." ma:contentTypeScope="" ma:versionID="262489ce0ec7cd78dcccabe3210ce956">
  <xsd:schema xmlns:xsd="http://www.w3.org/2001/XMLSchema" xmlns:xs="http://www.w3.org/2001/XMLSchema" xmlns:p="http://schemas.microsoft.com/office/2006/metadata/properties" xmlns:ns2="5bf29c0c-de66-4c3c-8092-88b6a5b55739" xmlns:ns3="4c68419a-97a7-4f9f-a60d-b34388c695bd" targetNamespace="http://schemas.microsoft.com/office/2006/metadata/properties" ma:root="true" ma:fieldsID="3948730c0bc355ddb1438d498a82d592" ns2:_="" ns3:_="">
    <xsd:import namespace="5bf29c0c-de66-4c3c-8092-88b6a5b55739"/>
    <xsd:import namespace="4c68419a-97a7-4f9f-a60d-b34388c695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f29c0c-de66-4c3c-8092-88b6a5b557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045acfa8-2d38-48cd-9f0f-597153e17e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68419a-97a7-4f9f-a60d-b34388c695b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17ea146-1ea0-473c-be03-a423f0d9a1a0}" ma:internalName="TaxCatchAll" ma:showField="CatchAllData" ma:web="4c68419a-97a7-4f9f-a60d-b34388c695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A5E0CF-C7DA-4F4A-9E2D-9D336620BC46}">
  <ds:schemaRefs>
    <ds:schemaRef ds:uri="4c68419a-97a7-4f9f-a60d-b34388c695bd"/>
    <ds:schemaRef ds:uri="http://purl.org/dc/terms/"/>
    <ds:schemaRef ds:uri="5bf29c0c-de66-4c3c-8092-88b6a5b55739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913BEE1-0655-433E-8EBD-D7D6C8787D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f29c0c-de66-4c3c-8092-88b6a5b55739"/>
    <ds:schemaRef ds:uri="4c68419a-97a7-4f9f-a60d-b34388c695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4BCE26-D864-46B5-A4B1-70B33349F9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C:\Dokumente und Einstellungen\berger\Lokale Einstellungen\Temporary Internet Files\OLK7\IGF PowPoint Vorlage.pot</Template>
  <TotalTime>0</TotalTime>
  <Words>2929</Words>
  <Application>Microsoft Office PowerPoint</Application>
  <PresentationFormat>Bildschirmpräsentation (4:3)</PresentationFormat>
  <Paragraphs>852</Paragraphs>
  <Slides>41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41</vt:i4>
      </vt:variant>
    </vt:vector>
  </HeadingPairs>
  <TitlesOfParts>
    <vt:vector size="45" baseType="lpstr">
      <vt:lpstr>Abadi MT Condensed</vt:lpstr>
      <vt:lpstr>Arial</vt:lpstr>
      <vt:lpstr>Wingdings 2</vt:lpstr>
      <vt:lpstr>IGF PowPoint Vorlage</vt:lpstr>
      <vt:lpstr>PowerPoint-Präsentation</vt:lpstr>
      <vt:lpstr>Studiendesign/Auswertungsbasis</vt:lpstr>
      <vt:lpstr>Demografische Merkmale der Stichprobe</vt:lpstr>
      <vt:lpstr>Wohnungsgröße „Wie viele Zimmer hat Ihre jetzige Wohnung? (Hinweis: Badezimmer, Vorraum, WC, Kochnische, Keller- und Abstellräume sind keine Zimmer)“</vt:lpstr>
      <vt:lpstr>Bezugsjahr „Wann sind Sie in die Wohnung in der Sie leben eingezogen?“</vt:lpstr>
      <vt:lpstr>Zustand der Wohnung bei Einzug „Wenn Sie sich an den Tag des Einzugs zurückerinnern: In welchem Zustand wurde die Wohnung an Sie übergeben?“</vt:lpstr>
      <vt:lpstr>Zustand der Wohnung bei Einzug „Wenn Sie sich an den Tag des Einzugs zurückerinnern: In welchem Zustand wurde die Wohnung an Sie übergeben?“</vt:lpstr>
      <vt:lpstr>Wohnungsbezug „Haben Sie vor dem Einzug in die Wohnung alle notwendigen Informationen vom Vermieter bekommen? (z.B. Informationsmaterial zur Wohnanlage und zur Wohnung?“</vt:lpstr>
      <vt:lpstr>Zufriedenheit mit Terminvereinbarung „Wie zufrieden waren Sie mit der KgL/gswb bei der Terminvereinbarung zur Besichtigung?“</vt:lpstr>
      <vt:lpstr>Wohnungsbezug „Wenn Sie an die Wohnungsbesichtigung zurückdenken: Wie ist die Besichtigung der Wohnung abgelaufen?“</vt:lpstr>
      <vt:lpstr>Wohnungsbezug „Wenn Sie an die Wohnungsbesichtigung zurückdenken: Wie ist die Besichtigung der Wohnung abgelaufen?“</vt:lpstr>
      <vt:lpstr>Übergabe der Wohnung „Denken Sie bitte an den Tag des Einzuges in Ihre Wohnung: Wie wurde die Wohnung übergeben?“</vt:lpstr>
      <vt:lpstr>Übergabe der Wohnung „Denken Sie bitte an den Tag des Einzuges in Ihre Wohnung: Wie wurde die Wohnung übergeben?“</vt:lpstr>
      <vt:lpstr>Aktuelle Wohnsituation „Denken Sie nun an Ihre aktuelle Situation in Ihrer Wohnung: Wie zufrieden sind Sie da mit den folgenden Punkten?“</vt:lpstr>
      <vt:lpstr>Bewertung der Wohnanlage „Was läuft in Ihrer Wohnanlage gut, was läuft nicht so gut?“</vt:lpstr>
      <vt:lpstr>Ausstattung im Außenbereich der Wohnanlage „Bitte bewerten Sie den Zustand des Außenbereichs…“</vt:lpstr>
      <vt:lpstr>Nutzung der Ausstattung im Außenbereich der Wohnanlage „Wie häufig nutzen Sie folgende Ausstattung des Außenbereiches?</vt:lpstr>
      <vt:lpstr>Postkästen „Sind die Postkästen in einem guten Zustand?“</vt:lpstr>
      <vt:lpstr>Klingelschild „Ist Ihr Name am Klingelschild angebracht?“</vt:lpstr>
      <vt:lpstr>Fehlende Ausstattung im Außenbereich „Welche allgemeine Ausstattung fehlt im Außenbereich der Wohnanlage?“</vt:lpstr>
      <vt:lpstr>Ausstattung innerhalb der Wohnanlage „Ist die Waschküche/der Trockenraum in einem guten Zustand?“</vt:lpstr>
      <vt:lpstr>Ausstattung innerhalb der Wohnanlage „Ist der Fahrradkeller in einem guten Zustand?“</vt:lpstr>
      <vt:lpstr>Ausstattung innerhalb der Wohnanlage „Ist die Gegensprechanlage zwischen Eingangstür und Ihrer Wohnung in einem guten Zustand?“</vt:lpstr>
      <vt:lpstr>Ausstattung innerhalb der Wohnanlage „Ist der Lift in einem guten Zustand?“</vt:lpstr>
      <vt:lpstr>Fehlende Ausstattung im Außenbereich „Welche allgemeine Ausstattung fehlt innerhalb der Wohnanlage/Wohnhaus?“</vt:lpstr>
      <vt:lpstr>Hausordnung/Reinigung/Hausbetreuung „Ist die Hausordnung beim Haus-Eingang angebracht (diese sollte im Eingangsbereich hängen)?“</vt:lpstr>
      <vt:lpstr>Hausordnung/Reinigung/Hausbetreuung „Ist die Hausordnung verständlich und klar formuliert?“</vt:lpstr>
      <vt:lpstr>Hausordnung/Reinigung/Hausbetreuung „Wie erfolgt die Betreuung Ihrer Wohnanlage?“</vt:lpstr>
      <vt:lpstr>Hausordnung/Reinigung/Hausbetreuung „Wenn es keinen Hausmeister gibt: Hätten Sie gerne einen Hausmeister in Ihrer Wohnanlage?“</vt:lpstr>
      <vt:lpstr>Hausordnung/Reinigung/Hausbetreuung „Wie erfolgt die Reinigung Ihrer Wohnanlage? (Stiegenhaus, Bürgersteig usw.)“</vt:lpstr>
      <vt:lpstr>Hausordnung/Reinigung/Hausbetreuung „Wie beurteilen Sie die Qualität der Reinigung?“</vt:lpstr>
      <vt:lpstr>Hausordnung/Reinigung/Hausbetreuung „Ganz allgemein: Wie zufrieden sind Sie mit Arbeiten des Hausmeisters bzw. Betreuungsfirma/Reinigungsfirma?“</vt:lpstr>
      <vt:lpstr>Hausverwaltung „Wenn Sie bisher ein Anliegen an die Hausverwaltung hatten, wie haben Sie die Auskunft erhalten?“</vt:lpstr>
      <vt:lpstr>Hausverwaltung „Wenn Sie den Kontakt mit den Mitarbeiter:innen der KgL/gswb Hausverwaltung bewerten, was trifft da zu?“</vt:lpstr>
      <vt:lpstr>Hausverwaltung „Wie beurteilen Sie die Erreichbarkeit der Hausverwaltung (KgL/gswb)?“</vt:lpstr>
      <vt:lpstr>Vertrauensnachbar „Gibt es einen „Vertrauensnachbar“ in der Wohnanlage?“</vt:lpstr>
      <vt:lpstr>Mieterversammlung „Gab es in den letzten 5 Jahren eine Mieterversammlung?“</vt:lpstr>
      <vt:lpstr>Zukünftige Teilnahme an Mieterversammlung „Wenn es in nächster Zeit eine Mieterversammlung gibt, werden Sie oder ein Mitglied Ihres Haushaltes daran teilnehmen?“</vt:lpstr>
      <vt:lpstr>Betriebskostenabrechnung „Wie verständlich ist für Sie die jährliche Betriebskostenabrechnung?“</vt:lpstr>
      <vt:lpstr>Zufriedenheit mit der Wohnung „Wie zufrieden sind Sie mit Ihrer derzeitigen Wohnung?“</vt:lpstr>
      <vt:lpstr>Leistbare Miete? „Ist für Sie die monatliche Miete (Mietzins+Betriebskosten) für Sie leistbar?“</vt:lpstr>
    </vt:vector>
  </TitlesOfParts>
  <Company>IGF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KGL 2023</dc:title>
  <dc:creator>Berger</dc:creator>
  <cp:lastModifiedBy>Berger, Ernestine</cp:lastModifiedBy>
  <cp:revision>1139</cp:revision>
  <cp:lastPrinted>2023-12-11T08:36:13Z</cp:lastPrinted>
  <dcterms:created xsi:type="dcterms:W3CDTF">2004-02-02T15:50:36Z</dcterms:created>
  <dcterms:modified xsi:type="dcterms:W3CDTF">2023-12-11T19:47:51Z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0x0101008F5E4D2611493D478173AEC35D2E87A0</vt:lpwstr>
  </property>
  <property fmtid="{D5CDD505-2E9C-101B-9397-08002B2CF9AE}" pid="3" name="MediaServiceImageTags">
    <vt:lpwstr/>
  </property>
</Properties>
</file>